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1" r:id="rId6"/>
    <p:sldId id="256" r:id="rId7"/>
    <p:sldId id="266" r:id="rId8"/>
    <p:sldId id="258" r:id="rId9"/>
    <p:sldId id="259" r:id="rId10"/>
    <p:sldId id="260" r:id="rId11"/>
    <p:sldId id="262" r:id="rId12"/>
    <p:sldId id="263"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E407F-80E7-110C-09AF-EC494C0C26EF}" v="261" dt="2025-11-26T20:45:56.384"/>
    <p1510:client id="{6A177F30-AEC4-4824-9C6B-068FAAEB291E}" v="46" dt="2025-11-27T08:54:20.361"/>
    <p1510:client id="{76ABA862-B377-A884-F55D-13EB1FB5EFEC}" v="1553" dt="2025-11-26T18:10:07.151"/>
    <p1510:client id="{9306BFCA-FD73-DE0F-83FF-2170E1757A41}" v="170" dt="2025-11-26T20:12:56.486"/>
    <p1510:client id="{D6D39C15-97C1-C7E5-4F3D-D22B365ADDE6}" v="1146" dt="2025-11-26T19:52:10.946"/>
    <p1510:client id="{EDB9DD6B-3395-BC68-FA9F-57F74263A2D3}" v="290" dt="2025-11-27T01:39:17.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2" d="100"/>
          <a:sy n="82" d="100"/>
        </p:scale>
        <p:origin x="5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mann Quast" userId="S::tilmann.quast@vedec.org::d9053b3f-7e80-48e4-9ae5-6bb6676048f0" providerId="AD" clId="Web-{76ABA862-B377-A884-F55D-13EB1FB5EFEC}"/>
    <pc:docChg chg="addSld delSld modSld sldOrd">
      <pc:chgData name="Tilmann Quast" userId="S::tilmann.quast@vedec.org::d9053b3f-7e80-48e4-9ae5-6bb6676048f0" providerId="AD" clId="Web-{76ABA862-B377-A884-F55D-13EB1FB5EFEC}" dt="2025-11-26T18:10:07.151" v="1318" actId="20577"/>
      <pc:docMkLst>
        <pc:docMk/>
      </pc:docMkLst>
      <pc:sldChg chg="addSp delSp modSp ord">
        <pc:chgData name="Tilmann Quast" userId="S::tilmann.quast@vedec.org::d9053b3f-7e80-48e4-9ae5-6bb6676048f0" providerId="AD" clId="Web-{76ABA862-B377-A884-F55D-13EB1FB5EFEC}" dt="2025-11-26T18:07:41.742" v="1219" actId="20577"/>
        <pc:sldMkLst>
          <pc:docMk/>
          <pc:sldMk cId="1577499883" sldId="256"/>
        </pc:sldMkLst>
        <pc:spChg chg="mod">
          <ac:chgData name="Tilmann Quast" userId="S::tilmann.quast@vedec.org::d9053b3f-7e80-48e4-9ae5-6bb6676048f0" providerId="AD" clId="Web-{76ABA862-B377-A884-F55D-13EB1FB5EFEC}" dt="2025-11-26T18:01:37.837" v="883" actId="20577"/>
          <ac:spMkLst>
            <pc:docMk/>
            <pc:sldMk cId="1577499883" sldId="256"/>
            <ac:spMk id="2" creationId="{00000000-0000-0000-0000-000000000000}"/>
          </ac:spMkLst>
        </pc:spChg>
        <pc:spChg chg="mod">
          <ac:chgData name="Tilmann Quast" userId="S::tilmann.quast@vedec.org::d9053b3f-7e80-48e4-9ae5-6bb6676048f0" providerId="AD" clId="Web-{76ABA862-B377-A884-F55D-13EB1FB5EFEC}" dt="2025-11-26T18:07:41.742" v="1219" actId="20577"/>
          <ac:spMkLst>
            <pc:docMk/>
            <pc:sldMk cId="1577499883" sldId="256"/>
            <ac:spMk id="3" creationId="{00000000-0000-0000-0000-000000000000}"/>
          </ac:spMkLst>
        </pc:spChg>
        <pc:spChg chg="add del mod">
          <ac:chgData name="Tilmann Quast" userId="S::tilmann.quast@vedec.org::d9053b3f-7e80-48e4-9ae5-6bb6676048f0" providerId="AD" clId="Web-{76ABA862-B377-A884-F55D-13EB1FB5EFEC}" dt="2025-11-26T17:37:36.901" v="488"/>
          <ac:spMkLst>
            <pc:docMk/>
            <pc:sldMk cId="1577499883" sldId="256"/>
            <ac:spMk id="5" creationId="{6E79BF35-0B24-E835-F294-612DEA0EB5B5}"/>
          </ac:spMkLst>
        </pc:spChg>
        <pc:picChg chg="add del mod">
          <ac:chgData name="Tilmann Quast" userId="S::tilmann.quast@vedec.org::d9053b3f-7e80-48e4-9ae5-6bb6676048f0" providerId="AD" clId="Web-{76ABA862-B377-A884-F55D-13EB1FB5EFEC}" dt="2025-11-26T18:01:44.103" v="884"/>
          <ac:picMkLst>
            <pc:docMk/>
            <pc:sldMk cId="1577499883" sldId="256"/>
            <ac:picMk id="4" creationId="{7A9B13E4-AF4A-991A-84DD-566451E4B8BD}"/>
          </ac:picMkLst>
        </pc:picChg>
        <pc:picChg chg="add mod">
          <ac:chgData name="Tilmann Quast" userId="S::tilmann.quast@vedec.org::d9053b3f-7e80-48e4-9ae5-6bb6676048f0" providerId="AD" clId="Web-{76ABA862-B377-A884-F55D-13EB1FB5EFEC}" dt="2025-11-26T18:02:40.963" v="893" actId="1076"/>
          <ac:picMkLst>
            <pc:docMk/>
            <pc:sldMk cId="1577499883" sldId="256"/>
            <ac:picMk id="6" creationId="{584304EE-C084-53FE-0086-57132C038617}"/>
          </ac:picMkLst>
        </pc:picChg>
      </pc:sldChg>
      <pc:sldChg chg="addSp delSp modSp new del ord">
        <pc:chgData name="Tilmann Quast" userId="S::tilmann.quast@vedec.org::d9053b3f-7e80-48e4-9ae5-6bb6676048f0" providerId="AD" clId="Web-{76ABA862-B377-A884-F55D-13EB1FB5EFEC}" dt="2025-11-26T17:44:21.106" v="690"/>
        <pc:sldMkLst>
          <pc:docMk/>
          <pc:sldMk cId="2079685662" sldId="257"/>
        </pc:sldMkLst>
        <pc:spChg chg="mod">
          <ac:chgData name="Tilmann Quast" userId="S::tilmann.quast@vedec.org::d9053b3f-7e80-48e4-9ae5-6bb6676048f0" providerId="AD" clId="Web-{76ABA862-B377-A884-F55D-13EB1FB5EFEC}" dt="2025-11-26T17:42:37.869" v="632" actId="20577"/>
          <ac:spMkLst>
            <pc:docMk/>
            <pc:sldMk cId="2079685662" sldId="257"/>
            <ac:spMk id="2" creationId="{2B44C1B2-182B-2654-DE9C-BDBDA54AE1AB}"/>
          </ac:spMkLst>
        </pc:spChg>
        <pc:spChg chg="del">
          <ac:chgData name="Tilmann Quast" userId="S::tilmann.quast@vedec.org::d9053b3f-7e80-48e4-9ae5-6bb6676048f0" providerId="AD" clId="Web-{76ABA862-B377-A884-F55D-13EB1FB5EFEC}" dt="2025-11-26T17:14:25.560" v="5"/>
          <ac:spMkLst>
            <pc:docMk/>
            <pc:sldMk cId="2079685662" sldId="257"/>
            <ac:spMk id="3" creationId="{F101D016-C355-2FD5-2D94-C2E278870047}"/>
          </ac:spMkLst>
        </pc:spChg>
        <pc:picChg chg="add mod ord">
          <ac:chgData name="Tilmann Quast" userId="S::tilmann.quast@vedec.org::d9053b3f-7e80-48e4-9ae5-6bb6676048f0" providerId="AD" clId="Web-{76ABA862-B377-A884-F55D-13EB1FB5EFEC}" dt="2025-11-26T17:42:23.821" v="630" actId="1076"/>
          <ac:picMkLst>
            <pc:docMk/>
            <pc:sldMk cId="2079685662" sldId="257"/>
            <ac:picMk id="4" creationId="{CCDE30D6-4308-FDFF-34ED-9FF78D36955F}"/>
          </ac:picMkLst>
        </pc:picChg>
        <pc:picChg chg="add del mod">
          <ac:chgData name="Tilmann Quast" userId="S::tilmann.quast@vedec.org::d9053b3f-7e80-48e4-9ae5-6bb6676048f0" providerId="AD" clId="Web-{76ABA862-B377-A884-F55D-13EB1FB5EFEC}" dt="2025-11-26T17:20:07.415" v="168"/>
          <ac:picMkLst>
            <pc:docMk/>
            <pc:sldMk cId="2079685662" sldId="257"/>
            <ac:picMk id="5" creationId="{3B16CCA7-116D-E00E-0AE7-1B2B3768B464}"/>
          </ac:picMkLst>
        </pc:picChg>
      </pc:sldChg>
      <pc:sldChg chg="addSp delSp modSp new">
        <pc:chgData name="Tilmann Quast" userId="S::tilmann.quast@vedec.org::d9053b3f-7e80-48e4-9ae5-6bb6676048f0" providerId="AD" clId="Web-{76ABA862-B377-A884-F55D-13EB1FB5EFEC}" dt="2025-11-26T17:56:23.466" v="820" actId="20577"/>
        <pc:sldMkLst>
          <pc:docMk/>
          <pc:sldMk cId="3878289972" sldId="258"/>
        </pc:sldMkLst>
        <pc:spChg chg="mod">
          <ac:chgData name="Tilmann Quast" userId="S::tilmann.quast@vedec.org::d9053b3f-7e80-48e4-9ae5-6bb6676048f0" providerId="AD" clId="Web-{76ABA862-B377-A884-F55D-13EB1FB5EFEC}" dt="2025-11-26T17:21:44.516" v="210" actId="20577"/>
          <ac:spMkLst>
            <pc:docMk/>
            <pc:sldMk cId="3878289972" sldId="258"/>
            <ac:spMk id="2" creationId="{D9BB4029-7594-B56C-0035-B176889FDFB0}"/>
          </ac:spMkLst>
        </pc:spChg>
        <pc:spChg chg="mod">
          <ac:chgData name="Tilmann Quast" userId="S::tilmann.quast@vedec.org::d9053b3f-7e80-48e4-9ae5-6bb6676048f0" providerId="AD" clId="Web-{76ABA862-B377-A884-F55D-13EB1FB5EFEC}" dt="2025-11-26T17:56:23.466" v="820" actId="20577"/>
          <ac:spMkLst>
            <pc:docMk/>
            <pc:sldMk cId="3878289972" sldId="258"/>
            <ac:spMk id="3" creationId="{77788B2F-3685-28C4-BD31-E462E36F9B29}"/>
          </ac:spMkLst>
        </pc:spChg>
        <pc:picChg chg="add del mod">
          <ac:chgData name="Tilmann Quast" userId="S::tilmann.quast@vedec.org::d9053b3f-7e80-48e4-9ae5-6bb6676048f0" providerId="AD" clId="Web-{76ABA862-B377-A884-F55D-13EB1FB5EFEC}" dt="2025-11-26T17:19:31.193" v="162"/>
          <ac:picMkLst>
            <pc:docMk/>
            <pc:sldMk cId="3878289972" sldId="258"/>
            <ac:picMk id="5" creationId="{FF999454-B0B3-BC4F-D00D-F12081936244}"/>
          </ac:picMkLst>
        </pc:picChg>
        <pc:picChg chg="add mod">
          <ac:chgData name="Tilmann Quast" userId="S::tilmann.quast@vedec.org::d9053b3f-7e80-48e4-9ae5-6bb6676048f0" providerId="AD" clId="Web-{76ABA862-B377-A884-F55D-13EB1FB5EFEC}" dt="2025-11-26T17:21:38.391" v="202" actId="1076"/>
          <ac:picMkLst>
            <pc:docMk/>
            <pc:sldMk cId="3878289972" sldId="258"/>
            <ac:picMk id="6" creationId="{C6A6FDBB-ABAD-193E-BBD9-08A8D71743E1}"/>
          </ac:picMkLst>
        </pc:picChg>
      </pc:sldChg>
      <pc:sldChg chg="addSp delSp modSp new">
        <pc:chgData name="Tilmann Quast" userId="S::tilmann.quast@vedec.org::d9053b3f-7e80-48e4-9ae5-6bb6676048f0" providerId="AD" clId="Web-{76ABA862-B377-A884-F55D-13EB1FB5EFEC}" dt="2025-11-26T17:50:56.796" v="764" actId="20577"/>
        <pc:sldMkLst>
          <pc:docMk/>
          <pc:sldMk cId="805575532" sldId="259"/>
        </pc:sldMkLst>
        <pc:spChg chg="mod">
          <ac:chgData name="Tilmann Quast" userId="S::tilmann.quast@vedec.org::d9053b3f-7e80-48e4-9ae5-6bb6676048f0" providerId="AD" clId="Web-{76ABA862-B377-A884-F55D-13EB1FB5EFEC}" dt="2025-11-26T17:49:17.638" v="697" actId="20577"/>
          <ac:spMkLst>
            <pc:docMk/>
            <pc:sldMk cId="805575532" sldId="259"/>
            <ac:spMk id="2" creationId="{965CED7D-B523-E17E-6FE0-4D31D170C825}"/>
          </ac:spMkLst>
        </pc:spChg>
        <pc:spChg chg="del">
          <ac:chgData name="Tilmann Quast" userId="S::tilmann.quast@vedec.org::d9053b3f-7e80-48e4-9ae5-6bb6676048f0" providerId="AD" clId="Web-{76ABA862-B377-A884-F55D-13EB1FB5EFEC}" dt="2025-11-26T17:15:50.190" v="17"/>
          <ac:spMkLst>
            <pc:docMk/>
            <pc:sldMk cId="805575532" sldId="259"/>
            <ac:spMk id="3" creationId="{9774F8A2-BAB0-DE28-2627-CCC0FD7579EF}"/>
          </ac:spMkLst>
        </pc:spChg>
        <pc:spChg chg="add mod">
          <ac:chgData name="Tilmann Quast" userId="S::tilmann.quast@vedec.org::d9053b3f-7e80-48e4-9ae5-6bb6676048f0" providerId="AD" clId="Web-{76ABA862-B377-A884-F55D-13EB1FB5EFEC}" dt="2025-11-26T17:50:56.796" v="764" actId="20577"/>
          <ac:spMkLst>
            <pc:docMk/>
            <pc:sldMk cId="805575532" sldId="259"/>
            <ac:spMk id="6" creationId="{53EDDBAD-9607-3FA4-21AB-CED501AAA0F5}"/>
          </ac:spMkLst>
        </pc:spChg>
        <pc:picChg chg="add mod ord">
          <ac:chgData name="Tilmann Quast" userId="S::tilmann.quast@vedec.org::d9053b3f-7e80-48e4-9ae5-6bb6676048f0" providerId="AD" clId="Web-{76ABA862-B377-A884-F55D-13EB1FB5EFEC}" dt="2025-11-26T17:43:37.699" v="676" actId="1076"/>
          <ac:picMkLst>
            <pc:docMk/>
            <pc:sldMk cId="805575532" sldId="259"/>
            <ac:picMk id="4" creationId="{A942982C-F3B8-44EA-FF16-C3B0BCC6C600}"/>
          </ac:picMkLst>
        </pc:picChg>
        <pc:picChg chg="add mod">
          <ac:chgData name="Tilmann Quast" userId="S::tilmann.quast@vedec.org::d9053b3f-7e80-48e4-9ae5-6bb6676048f0" providerId="AD" clId="Web-{76ABA862-B377-A884-F55D-13EB1FB5EFEC}" dt="2025-11-26T17:43:45.340" v="677" actId="1076"/>
          <ac:picMkLst>
            <pc:docMk/>
            <pc:sldMk cId="805575532" sldId="259"/>
            <ac:picMk id="5" creationId="{0F20D816-FF5B-E9C4-B46B-18214DEE2FFF}"/>
          </ac:picMkLst>
        </pc:picChg>
        <pc:picChg chg="add mod">
          <ac:chgData name="Tilmann Quast" userId="S::tilmann.quast@vedec.org::d9053b3f-7e80-48e4-9ae5-6bb6676048f0" providerId="AD" clId="Web-{76ABA862-B377-A884-F55D-13EB1FB5EFEC}" dt="2025-11-26T17:43:46.699" v="678" actId="1076"/>
          <ac:picMkLst>
            <pc:docMk/>
            <pc:sldMk cId="805575532" sldId="259"/>
            <ac:picMk id="8" creationId="{90CDDB49-ECBF-50E4-F700-240B60828982}"/>
          </ac:picMkLst>
        </pc:picChg>
      </pc:sldChg>
      <pc:sldChg chg="addSp delSp modSp new">
        <pc:chgData name="Tilmann Quast" userId="S::tilmann.quast@vedec.org::d9053b3f-7e80-48e4-9ae5-6bb6676048f0" providerId="AD" clId="Web-{76ABA862-B377-A884-F55D-13EB1FB5EFEC}" dt="2025-11-26T18:10:07.151" v="1318" actId="20577"/>
        <pc:sldMkLst>
          <pc:docMk/>
          <pc:sldMk cId="2894998273" sldId="260"/>
        </pc:sldMkLst>
        <pc:spChg chg="mod">
          <ac:chgData name="Tilmann Quast" userId="S::tilmann.quast@vedec.org::d9053b3f-7e80-48e4-9ae5-6bb6676048f0" providerId="AD" clId="Web-{76ABA862-B377-A884-F55D-13EB1FB5EFEC}" dt="2025-11-26T17:57:37.391" v="881" actId="20577"/>
          <ac:spMkLst>
            <pc:docMk/>
            <pc:sldMk cId="2894998273" sldId="260"/>
            <ac:spMk id="2" creationId="{F2CD36A7-BA98-6A93-53C9-ABA5CD876D13}"/>
          </ac:spMkLst>
        </pc:spChg>
        <pc:spChg chg="del">
          <ac:chgData name="Tilmann Quast" userId="S::tilmann.quast@vedec.org::d9053b3f-7e80-48e4-9ae5-6bb6676048f0" providerId="AD" clId="Web-{76ABA862-B377-A884-F55D-13EB1FB5EFEC}" dt="2025-11-26T18:08:40.219" v="1220"/>
          <ac:spMkLst>
            <pc:docMk/>
            <pc:sldMk cId="2894998273" sldId="260"/>
            <ac:spMk id="3" creationId="{DE1B3C46-8AE3-062A-9EF3-CF6533AA28B4}"/>
          </ac:spMkLst>
        </pc:spChg>
        <pc:spChg chg="add mod">
          <ac:chgData name="Tilmann Quast" userId="S::tilmann.quast@vedec.org::d9053b3f-7e80-48e4-9ae5-6bb6676048f0" providerId="AD" clId="Web-{76ABA862-B377-A884-F55D-13EB1FB5EFEC}" dt="2025-11-26T18:10:07.151" v="1318" actId="20577"/>
          <ac:spMkLst>
            <pc:docMk/>
            <pc:sldMk cId="2894998273" sldId="260"/>
            <ac:spMk id="5" creationId="{63F80631-BC8A-9DFF-EC7B-5AB244449837}"/>
          </ac:spMkLst>
        </pc:spChg>
        <pc:picChg chg="add mod ord">
          <ac:chgData name="Tilmann Quast" userId="S::tilmann.quast@vedec.org::d9053b3f-7e80-48e4-9ae5-6bb6676048f0" providerId="AD" clId="Web-{76ABA862-B377-A884-F55D-13EB1FB5EFEC}" dt="2025-11-26T18:08:48.236" v="1222" actId="1076"/>
          <ac:picMkLst>
            <pc:docMk/>
            <pc:sldMk cId="2894998273" sldId="260"/>
            <ac:picMk id="4" creationId="{4FE9CE7A-7EF3-F754-91D8-B3BD6F94D0BF}"/>
          </ac:picMkLst>
        </pc:picChg>
      </pc:sldChg>
      <pc:sldChg chg="add replId">
        <pc:chgData name="Tilmann Quast" userId="S::tilmann.quast@vedec.org::d9053b3f-7e80-48e4-9ae5-6bb6676048f0" providerId="AD" clId="Web-{76ABA862-B377-A884-F55D-13EB1FB5EFEC}" dt="2025-11-26T17:56:37.935" v="821"/>
        <pc:sldMkLst>
          <pc:docMk/>
          <pc:sldMk cId="4126550881" sldId="261"/>
        </pc:sldMkLst>
      </pc:sldChg>
      <pc:sldChg chg="modSp new">
        <pc:chgData name="Tilmann Quast" userId="S::tilmann.quast@vedec.org::d9053b3f-7e80-48e4-9ae5-6bb6676048f0" providerId="AD" clId="Web-{76ABA862-B377-A884-F55D-13EB1FB5EFEC}" dt="2025-11-26T18:04:54.091" v="1018" actId="20577"/>
        <pc:sldMkLst>
          <pc:docMk/>
          <pc:sldMk cId="504095276" sldId="262"/>
        </pc:sldMkLst>
        <pc:spChg chg="mod">
          <ac:chgData name="Tilmann Quast" userId="S::tilmann.quast@vedec.org::d9053b3f-7e80-48e4-9ae5-6bb6676048f0" providerId="AD" clId="Web-{76ABA862-B377-A884-F55D-13EB1FB5EFEC}" dt="2025-11-26T18:03:27.089" v="902" actId="20577"/>
          <ac:spMkLst>
            <pc:docMk/>
            <pc:sldMk cId="504095276" sldId="262"/>
            <ac:spMk id="2" creationId="{765BD986-6126-E4C4-ACF1-53FA88AD79C6}"/>
          </ac:spMkLst>
        </pc:spChg>
        <pc:spChg chg="mod">
          <ac:chgData name="Tilmann Quast" userId="S::tilmann.quast@vedec.org::d9053b3f-7e80-48e4-9ae5-6bb6676048f0" providerId="AD" clId="Web-{76ABA862-B377-A884-F55D-13EB1FB5EFEC}" dt="2025-11-26T18:04:54.091" v="1018" actId="20577"/>
          <ac:spMkLst>
            <pc:docMk/>
            <pc:sldMk cId="504095276" sldId="262"/>
            <ac:spMk id="3" creationId="{EE68859A-9169-6173-93BD-8FD452899803}"/>
          </ac:spMkLst>
        </pc:spChg>
      </pc:sldChg>
    </pc:docChg>
  </pc:docChgLst>
  <pc:docChgLst>
    <pc:chgData name="Tilmann Quast" userId="d9053b3f-7e80-48e4-9ae5-6bb6676048f0" providerId="ADAL" clId="{A4339F96-2883-4B2F-812F-8A281EF10B93}"/>
    <pc:docChg chg="delSld modSld">
      <pc:chgData name="Tilmann Quast" userId="d9053b3f-7e80-48e4-9ae5-6bb6676048f0" providerId="ADAL" clId="{A4339F96-2883-4B2F-812F-8A281EF10B93}" dt="2025-11-27T11:51:47.223" v="47" actId="47"/>
      <pc:docMkLst>
        <pc:docMk/>
      </pc:docMkLst>
      <pc:sldChg chg="modSp mod">
        <pc:chgData name="Tilmann Quast" userId="d9053b3f-7e80-48e4-9ae5-6bb6676048f0" providerId="ADAL" clId="{A4339F96-2883-4B2F-812F-8A281EF10B93}" dt="2025-11-27T08:54:20.361" v="45" actId="20577"/>
        <pc:sldMkLst>
          <pc:docMk/>
          <pc:sldMk cId="504095276" sldId="262"/>
        </pc:sldMkLst>
        <pc:spChg chg="mod">
          <ac:chgData name="Tilmann Quast" userId="d9053b3f-7e80-48e4-9ae5-6bb6676048f0" providerId="ADAL" clId="{A4339F96-2883-4B2F-812F-8A281EF10B93}" dt="2025-11-27T08:54:20.361" v="45" actId="20577"/>
          <ac:spMkLst>
            <pc:docMk/>
            <pc:sldMk cId="504095276" sldId="262"/>
            <ac:spMk id="2" creationId="{765BD986-6126-E4C4-ACF1-53FA88AD79C6}"/>
          </ac:spMkLst>
        </pc:spChg>
        <pc:spChg chg="mod">
          <ac:chgData name="Tilmann Quast" userId="d9053b3f-7e80-48e4-9ae5-6bb6676048f0" providerId="ADAL" clId="{A4339F96-2883-4B2F-812F-8A281EF10B93}" dt="2025-11-27T08:43:18.264" v="39" actId="20577"/>
          <ac:spMkLst>
            <pc:docMk/>
            <pc:sldMk cId="504095276" sldId="262"/>
            <ac:spMk id="3" creationId="{EE68859A-9169-6173-93BD-8FD452899803}"/>
          </ac:spMkLst>
        </pc:spChg>
      </pc:sldChg>
      <pc:sldChg chg="del">
        <pc:chgData name="Tilmann Quast" userId="d9053b3f-7e80-48e4-9ae5-6bb6676048f0" providerId="ADAL" clId="{A4339F96-2883-4B2F-812F-8A281EF10B93}" dt="2025-11-27T11:51:47.223" v="47" actId="47"/>
        <pc:sldMkLst>
          <pc:docMk/>
          <pc:sldMk cId="1124729619" sldId="264"/>
        </pc:sldMkLst>
      </pc:sldChg>
      <pc:sldChg chg="modSp mod">
        <pc:chgData name="Tilmann Quast" userId="d9053b3f-7e80-48e4-9ae5-6bb6676048f0" providerId="ADAL" clId="{A4339F96-2883-4B2F-812F-8A281EF10B93}" dt="2025-11-27T09:46:50.201" v="46" actId="20577"/>
        <pc:sldMkLst>
          <pc:docMk/>
          <pc:sldMk cId="3362161045" sldId="265"/>
        </pc:sldMkLst>
        <pc:spChg chg="mod">
          <ac:chgData name="Tilmann Quast" userId="d9053b3f-7e80-48e4-9ae5-6bb6676048f0" providerId="ADAL" clId="{A4339F96-2883-4B2F-812F-8A281EF10B93}" dt="2025-11-27T09:46:50.201" v="46" actId="20577"/>
          <ac:spMkLst>
            <pc:docMk/>
            <pc:sldMk cId="3362161045" sldId="265"/>
            <ac:spMk id="3" creationId="{2B0D9091-957A-2BE3-05F9-4C5E3E542173}"/>
          </ac:spMkLst>
        </pc:spChg>
      </pc:sldChg>
      <pc:sldChg chg="modSp mod">
        <pc:chgData name="Tilmann Quast" userId="d9053b3f-7e80-48e4-9ae5-6bb6676048f0" providerId="ADAL" clId="{A4339F96-2883-4B2F-812F-8A281EF10B93}" dt="2025-11-27T08:42:28.028" v="36" actId="20577"/>
        <pc:sldMkLst>
          <pc:docMk/>
          <pc:sldMk cId="2634011176" sldId="266"/>
        </pc:sldMkLst>
        <pc:spChg chg="mod">
          <ac:chgData name="Tilmann Quast" userId="d9053b3f-7e80-48e4-9ae5-6bb6676048f0" providerId="ADAL" clId="{A4339F96-2883-4B2F-812F-8A281EF10B93}" dt="2025-11-27T08:42:28.028" v="36" actId="20577"/>
          <ac:spMkLst>
            <pc:docMk/>
            <pc:sldMk cId="2634011176" sldId="266"/>
            <ac:spMk id="3" creationId="{C1FCA57C-F319-3732-5FCE-EAE57C4E0DE9}"/>
          </ac:spMkLst>
        </pc:spChg>
      </pc:sldChg>
    </pc:docChg>
  </pc:docChgLst>
  <pc:docChgLst>
    <pc:chgData name="Tilmann Quast" userId="S::tilmann.quast@vedec.org::d9053b3f-7e80-48e4-9ae5-6bb6676048f0" providerId="AD" clId="Web-{EDB9DD6B-3395-BC68-FA9F-57F74263A2D3}"/>
    <pc:docChg chg="addSld modSld">
      <pc:chgData name="Tilmann Quast" userId="S::tilmann.quast@vedec.org::d9053b3f-7e80-48e4-9ae5-6bb6676048f0" providerId="AD" clId="Web-{EDB9DD6B-3395-BC68-FA9F-57F74263A2D3}" dt="2025-11-27T01:39:17.841" v="289" actId="20577"/>
      <pc:docMkLst>
        <pc:docMk/>
      </pc:docMkLst>
      <pc:sldChg chg="addSp delSp modSp">
        <pc:chgData name="Tilmann Quast" userId="S::tilmann.quast@vedec.org::d9053b3f-7e80-48e4-9ae5-6bb6676048f0" providerId="AD" clId="Web-{EDB9DD6B-3395-BC68-FA9F-57F74263A2D3}" dt="2025-11-27T01:26:31.905" v="38"/>
        <pc:sldMkLst>
          <pc:docMk/>
          <pc:sldMk cId="1577499883" sldId="256"/>
        </pc:sldMkLst>
        <pc:spChg chg="mod">
          <ac:chgData name="Tilmann Quast" userId="S::tilmann.quast@vedec.org::d9053b3f-7e80-48e4-9ae5-6bb6676048f0" providerId="AD" clId="Web-{EDB9DD6B-3395-BC68-FA9F-57F74263A2D3}" dt="2025-11-27T01:11:18.784" v="1" actId="20577"/>
          <ac:spMkLst>
            <pc:docMk/>
            <pc:sldMk cId="1577499883" sldId="256"/>
            <ac:spMk id="2" creationId="{00000000-0000-0000-0000-000000000000}"/>
          </ac:spMkLst>
        </pc:spChg>
        <pc:picChg chg="add del mod">
          <ac:chgData name="Tilmann Quast" userId="S::tilmann.quast@vedec.org::d9053b3f-7e80-48e4-9ae5-6bb6676048f0" providerId="AD" clId="Web-{EDB9DD6B-3395-BC68-FA9F-57F74263A2D3}" dt="2025-11-27T01:26:31.905" v="38"/>
          <ac:picMkLst>
            <pc:docMk/>
            <pc:sldMk cId="1577499883" sldId="256"/>
            <ac:picMk id="4" creationId="{1585F870-5C00-D9E0-62F8-D9999A3CCA3D}"/>
          </ac:picMkLst>
        </pc:picChg>
      </pc:sldChg>
      <pc:sldChg chg="modSp">
        <pc:chgData name="Tilmann Quast" userId="S::tilmann.quast@vedec.org::d9053b3f-7e80-48e4-9ae5-6bb6676048f0" providerId="AD" clId="Web-{EDB9DD6B-3395-BC68-FA9F-57F74263A2D3}" dt="2025-11-27T01:33:25.351" v="187" actId="1076"/>
        <pc:sldMkLst>
          <pc:docMk/>
          <pc:sldMk cId="3878289972" sldId="258"/>
        </pc:sldMkLst>
        <pc:spChg chg="mod">
          <ac:chgData name="Tilmann Quast" userId="S::tilmann.quast@vedec.org::d9053b3f-7e80-48e4-9ae5-6bb6676048f0" providerId="AD" clId="Web-{EDB9DD6B-3395-BC68-FA9F-57F74263A2D3}" dt="2025-11-27T01:33:21.569" v="186" actId="14100"/>
          <ac:spMkLst>
            <pc:docMk/>
            <pc:sldMk cId="3878289972" sldId="258"/>
            <ac:spMk id="3" creationId="{77788B2F-3685-28C4-BD31-E462E36F9B29}"/>
          </ac:spMkLst>
        </pc:spChg>
        <pc:picChg chg="mod">
          <ac:chgData name="Tilmann Quast" userId="S::tilmann.quast@vedec.org::d9053b3f-7e80-48e4-9ae5-6bb6676048f0" providerId="AD" clId="Web-{EDB9DD6B-3395-BC68-FA9F-57F74263A2D3}" dt="2025-11-27T01:33:25.351" v="187" actId="1076"/>
          <ac:picMkLst>
            <pc:docMk/>
            <pc:sldMk cId="3878289972" sldId="258"/>
            <ac:picMk id="6" creationId="{C6A6FDBB-ABAD-193E-BBD9-08A8D71743E1}"/>
          </ac:picMkLst>
        </pc:picChg>
      </pc:sldChg>
      <pc:sldChg chg="modSp">
        <pc:chgData name="Tilmann Quast" userId="S::tilmann.quast@vedec.org::d9053b3f-7e80-48e4-9ae5-6bb6676048f0" providerId="AD" clId="Web-{EDB9DD6B-3395-BC68-FA9F-57F74263A2D3}" dt="2025-11-27T01:34:22.633" v="195" actId="20577"/>
        <pc:sldMkLst>
          <pc:docMk/>
          <pc:sldMk cId="4126550881" sldId="261"/>
        </pc:sldMkLst>
        <pc:spChg chg="mod">
          <ac:chgData name="Tilmann Quast" userId="S::tilmann.quast@vedec.org::d9053b3f-7e80-48e4-9ae5-6bb6676048f0" providerId="AD" clId="Web-{EDB9DD6B-3395-BC68-FA9F-57F74263A2D3}" dt="2025-11-27T01:11:15.612" v="0" actId="20577"/>
          <ac:spMkLst>
            <pc:docMk/>
            <pc:sldMk cId="4126550881" sldId="261"/>
            <ac:spMk id="2" creationId="{29910066-94C6-7C41-747E-159BBCAA08B1}"/>
          </ac:spMkLst>
        </pc:spChg>
        <pc:spChg chg="mod">
          <ac:chgData name="Tilmann Quast" userId="S::tilmann.quast@vedec.org::d9053b3f-7e80-48e4-9ae5-6bb6676048f0" providerId="AD" clId="Web-{EDB9DD6B-3395-BC68-FA9F-57F74263A2D3}" dt="2025-11-27T01:34:22.633" v="195" actId="20577"/>
          <ac:spMkLst>
            <pc:docMk/>
            <pc:sldMk cId="4126550881" sldId="261"/>
            <ac:spMk id="3" creationId="{E8C6445C-E789-6D7F-96CB-E1E096243A1B}"/>
          </ac:spMkLst>
        </pc:spChg>
      </pc:sldChg>
      <pc:sldChg chg="modSp">
        <pc:chgData name="Tilmann Quast" userId="S::tilmann.quast@vedec.org::d9053b3f-7e80-48e4-9ae5-6bb6676048f0" providerId="AD" clId="Web-{EDB9DD6B-3395-BC68-FA9F-57F74263A2D3}" dt="2025-11-27T01:31:25.286" v="179" actId="20577"/>
        <pc:sldMkLst>
          <pc:docMk/>
          <pc:sldMk cId="504095276" sldId="262"/>
        </pc:sldMkLst>
        <pc:spChg chg="mod">
          <ac:chgData name="Tilmann Quast" userId="S::tilmann.quast@vedec.org::d9053b3f-7e80-48e4-9ae5-6bb6676048f0" providerId="AD" clId="Web-{EDB9DD6B-3395-BC68-FA9F-57F74263A2D3}" dt="2025-11-27T01:31:25.286" v="179" actId="20577"/>
          <ac:spMkLst>
            <pc:docMk/>
            <pc:sldMk cId="504095276" sldId="262"/>
            <ac:spMk id="3" creationId="{EE68859A-9169-6173-93BD-8FD452899803}"/>
          </ac:spMkLst>
        </pc:spChg>
      </pc:sldChg>
      <pc:sldChg chg="modSp new">
        <pc:chgData name="Tilmann Quast" userId="S::tilmann.quast@vedec.org::d9053b3f-7e80-48e4-9ae5-6bb6676048f0" providerId="AD" clId="Web-{EDB9DD6B-3395-BC68-FA9F-57F74263A2D3}" dt="2025-11-27T01:39:17.841" v="289" actId="20577"/>
        <pc:sldMkLst>
          <pc:docMk/>
          <pc:sldMk cId="2634011176" sldId="266"/>
        </pc:sldMkLst>
        <pc:spChg chg="mod">
          <ac:chgData name="Tilmann Quast" userId="S::tilmann.quast@vedec.org::d9053b3f-7e80-48e4-9ae5-6bb6676048f0" providerId="AD" clId="Web-{EDB9DD6B-3395-BC68-FA9F-57F74263A2D3}" dt="2025-11-27T01:26:47.421" v="45" actId="20577"/>
          <ac:spMkLst>
            <pc:docMk/>
            <pc:sldMk cId="2634011176" sldId="266"/>
            <ac:spMk id="2" creationId="{C9538A80-FDD9-B187-3556-58C97467C81C}"/>
          </ac:spMkLst>
        </pc:spChg>
        <pc:spChg chg="mod">
          <ac:chgData name="Tilmann Quast" userId="S::tilmann.quast@vedec.org::d9053b3f-7e80-48e4-9ae5-6bb6676048f0" providerId="AD" clId="Web-{EDB9DD6B-3395-BC68-FA9F-57F74263A2D3}" dt="2025-11-27T01:39:17.841" v="289" actId="20577"/>
          <ac:spMkLst>
            <pc:docMk/>
            <pc:sldMk cId="2634011176" sldId="266"/>
            <ac:spMk id="3" creationId="{C1FCA57C-F319-3732-5FCE-EAE57C4E0DE9}"/>
          </ac:spMkLst>
        </pc:spChg>
      </pc:sldChg>
    </pc:docChg>
  </pc:docChgLst>
  <pc:docChgLst>
    <pc:chgData name="Tilmann Quast" userId="S::tilmann.quast@vedec.org::d9053b3f-7e80-48e4-9ae5-6bb6676048f0" providerId="AD" clId="Web-{9306BFCA-FD73-DE0F-83FF-2170E1757A41}"/>
    <pc:docChg chg="modSld">
      <pc:chgData name="Tilmann Quast" userId="S::tilmann.quast@vedec.org::d9053b3f-7e80-48e4-9ae5-6bb6676048f0" providerId="AD" clId="Web-{9306BFCA-FD73-DE0F-83FF-2170E1757A41}" dt="2025-11-26T20:12:56.486" v="97" actId="1076"/>
      <pc:docMkLst>
        <pc:docMk/>
      </pc:docMkLst>
      <pc:sldChg chg="addSp modSp">
        <pc:chgData name="Tilmann Quast" userId="S::tilmann.quast@vedec.org::d9053b3f-7e80-48e4-9ae5-6bb6676048f0" providerId="AD" clId="Web-{9306BFCA-FD73-DE0F-83FF-2170E1757A41}" dt="2025-11-26T20:12:56.486" v="97" actId="1076"/>
        <pc:sldMkLst>
          <pc:docMk/>
          <pc:sldMk cId="2894998273" sldId="260"/>
        </pc:sldMkLst>
        <pc:spChg chg="add mod">
          <ac:chgData name="Tilmann Quast" userId="S::tilmann.quast@vedec.org::d9053b3f-7e80-48e4-9ae5-6bb6676048f0" providerId="AD" clId="Web-{9306BFCA-FD73-DE0F-83FF-2170E1757A41}" dt="2025-11-26T20:12:56.486" v="97" actId="1076"/>
          <ac:spMkLst>
            <pc:docMk/>
            <pc:sldMk cId="2894998273" sldId="260"/>
            <ac:spMk id="3" creationId="{C6D5D6E1-38B4-056E-355C-E53E7CB3CB78}"/>
          </ac:spMkLst>
        </pc:spChg>
        <pc:spChg chg="mod">
          <ac:chgData name="Tilmann Quast" userId="S::tilmann.quast@vedec.org::d9053b3f-7e80-48e4-9ae5-6bb6676048f0" providerId="AD" clId="Web-{9306BFCA-FD73-DE0F-83FF-2170E1757A41}" dt="2025-11-26T20:11:42.055" v="57" actId="20577"/>
          <ac:spMkLst>
            <pc:docMk/>
            <pc:sldMk cId="2894998273" sldId="260"/>
            <ac:spMk id="5" creationId="{63F80631-BC8A-9DFF-EC7B-5AB244449837}"/>
          </ac:spMkLst>
        </pc:spChg>
      </pc:sldChg>
    </pc:docChg>
  </pc:docChgLst>
  <pc:docChgLst>
    <pc:chgData name="Tilmann Quast" userId="S::tilmann.quast@vedec.org::d9053b3f-7e80-48e4-9ae5-6bb6676048f0" providerId="AD" clId="Web-{445E407F-80E7-110C-09AF-EC494C0C26EF}"/>
    <pc:docChg chg="modSld">
      <pc:chgData name="Tilmann Quast" userId="S::tilmann.quast@vedec.org::d9053b3f-7e80-48e4-9ae5-6bb6676048f0" providerId="AD" clId="Web-{445E407F-80E7-110C-09AF-EC494C0C26EF}" dt="2025-11-26T20:45:56.384" v="274" actId="20577"/>
      <pc:docMkLst>
        <pc:docMk/>
      </pc:docMkLst>
      <pc:sldChg chg="modSp">
        <pc:chgData name="Tilmann Quast" userId="S::tilmann.quast@vedec.org::d9053b3f-7e80-48e4-9ae5-6bb6676048f0" providerId="AD" clId="Web-{445E407F-80E7-110C-09AF-EC494C0C26EF}" dt="2025-11-26T20:43:44.428" v="231" actId="20577"/>
        <pc:sldMkLst>
          <pc:docMk/>
          <pc:sldMk cId="3878289972" sldId="258"/>
        </pc:sldMkLst>
        <pc:spChg chg="mod">
          <ac:chgData name="Tilmann Quast" userId="S::tilmann.quast@vedec.org::d9053b3f-7e80-48e4-9ae5-6bb6676048f0" providerId="AD" clId="Web-{445E407F-80E7-110C-09AF-EC494C0C26EF}" dt="2025-11-26T20:43:44.428" v="231" actId="20577"/>
          <ac:spMkLst>
            <pc:docMk/>
            <pc:sldMk cId="3878289972" sldId="258"/>
            <ac:spMk id="3" creationId="{77788B2F-3685-28C4-BD31-E462E36F9B29}"/>
          </ac:spMkLst>
        </pc:spChg>
      </pc:sldChg>
      <pc:sldChg chg="modSp">
        <pc:chgData name="Tilmann Quast" userId="S::tilmann.quast@vedec.org::d9053b3f-7e80-48e4-9ae5-6bb6676048f0" providerId="AD" clId="Web-{445E407F-80E7-110C-09AF-EC494C0C26EF}" dt="2025-11-26T20:45:56.384" v="274" actId="20577"/>
        <pc:sldMkLst>
          <pc:docMk/>
          <pc:sldMk cId="3362161045" sldId="265"/>
        </pc:sldMkLst>
        <pc:spChg chg="mod">
          <ac:chgData name="Tilmann Quast" userId="S::tilmann.quast@vedec.org::d9053b3f-7e80-48e4-9ae5-6bb6676048f0" providerId="AD" clId="Web-{445E407F-80E7-110C-09AF-EC494C0C26EF}" dt="2025-11-26T20:45:56.384" v="274" actId="20577"/>
          <ac:spMkLst>
            <pc:docMk/>
            <pc:sldMk cId="3362161045" sldId="265"/>
            <ac:spMk id="3" creationId="{2B0D9091-957A-2BE3-05F9-4C5E3E542173}"/>
          </ac:spMkLst>
        </pc:spChg>
      </pc:sldChg>
    </pc:docChg>
  </pc:docChgLst>
  <pc:docChgLst>
    <pc:chgData name="Tilmann Quast" userId="S::tilmann.quast@vedec.org::d9053b3f-7e80-48e4-9ae5-6bb6676048f0" providerId="AD" clId="Web-{D6D39C15-97C1-C7E5-4F3D-D22B365ADDE6}"/>
    <pc:docChg chg="addSld modSld">
      <pc:chgData name="Tilmann Quast" userId="S::tilmann.quast@vedec.org::d9053b3f-7e80-48e4-9ae5-6bb6676048f0" providerId="AD" clId="Web-{D6D39C15-97C1-C7E5-4F3D-D22B365ADDE6}" dt="2025-11-26T19:52:10.946" v="766" actId="20577"/>
      <pc:docMkLst>
        <pc:docMk/>
      </pc:docMkLst>
      <pc:sldChg chg="modSp">
        <pc:chgData name="Tilmann Quast" userId="S::tilmann.quast@vedec.org::d9053b3f-7e80-48e4-9ae5-6bb6676048f0" providerId="AD" clId="Web-{D6D39C15-97C1-C7E5-4F3D-D22B365ADDE6}" dt="2025-11-26T18:29:23.838" v="335" actId="20577"/>
        <pc:sldMkLst>
          <pc:docMk/>
          <pc:sldMk cId="1577499883" sldId="256"/>
        </pc:sldMkLst>
        <pc:spChg chg="mod">
          <ac:chgData name="Tilmann Quast" userId="S::tilmann.quast@vedec.org::d9053b3f-7e80-48e4-9ae5-6bb6676048f0" providerId="AD" clId="Web-{D6D39C15-97C1-C7E5-4F3D-D22B365ADDE6}" dt="2025-11-26T18:29:23.838" v="335" actId="20577"/>
          <ac:spMkLst>
            <pc:docMk/>
            <pc:sldMk cId="1577499883" sldId="256"/>
            <ac:spMk id="2" creationId="{00000000-0000-0000-0000-000000000000}"/>
          </ac:spMkLst>
        </pc:spChg>
      </pc:sldChg>
      <pc:sldChg chg="modSp">
        <pc:chgData name="Tilmann Quast" userId="S::tilmann.quast@vedec.org::d9053b3f-7e80-48e4-9ae5-6bb6676048f0" providerId="AD" clId="Web-{D6D39C15-97C1-C7E5-4F3D-D22B365ADDE6}" dt="2025-11-26T18:29:28.589" v="336" actId="1076"/>
        <pc:sldMkLst>
          <pc:docMk/>
          <pc:sldMk cId="3878289972" sldId="258"/>
        </pc:sldMkLst>
        <pc:spChg chg="mod">
          <ac:chgData name="Tilmann Quast" userId="S::tilmann.quast@vedec.org::d9053b3f-7e80-48e4-9ae5-6bb6676048f0" providerId="AD" clId="Web-{D6D39C15-97C1-C7E5-4F3D-D22B365ADDE6}" dt="2025-11-26T18:29:28.589" v="336" actId="1076"/>
          <ac:spMkLst>
            <pc:docMk/>
            <pc:sldMk cId="3878289972" sldId="258"/>
            <ac:spMk id="2" creationId="{D9BB4029-7594-B56C-0035-B176889FDFB0}"/>
          </ac:spMkLst>
        </pc:spChg>
      </pc:sldChg>
      <pc:sldChg chg="modSp">
        <pc:chgData name="Tilmann Quast" userId="S::tilmann.quast@vedec.org::d9053b3f-7e80-48e4-9ae5-6bb6676048f0" providerId="AD" clId="Web-{D6D39C15-97C1-C7E5-4F3D-D22B365ADDE6}" dt="2025-11-26T18:19:15.562" v="267" actId="20577"/>
        <pc:sldMkLst>
          <pc:docMk/>
          <pc:sldMk cId="2894998273" sldId="260"/>
        </pc:sldMkLst>
        <pc:spChg chg="mod">
          <ac:chgData name="Tilmann Quast" userId="S::tilmann.quast@vedec.org::d9053b3f-7e80-48e4-9ae5-6bb6676048f0" providerId="AD" clId="Web-{D6D39C15-97C1-C7E5-4F3D-D22B365ADDE6}" dt="2025-11-26T18:19:15.562" v="267" actId="20577"/>
          <ac:spMkLst>
            <pc:docMk/>
            <pc:sldMk cId="2894998273" sldId="260"/>
            <ac:spMk id="5" creationId="{63F80631-BC8A-9DFF-EC7B-5AB244449837}"/>
          </ac:spMkLst>
        </pc:spChg>
      </pc:sldChg>
      <pc:sldChg chg="modSp">
        <pc:chgData name="Tilmann Quast" userId="S::tilmann.quast@vedec.org::d9053b3f-7e80-48e4-9ae5-6bb6676048f0" providerId="AD" clId="Web-{D6D39C15-97C1-C7E5-4F3D-D22B365ADDE6}" dt="2025-11-26T18:29:13.446" v="332" actId="20577"/>
        <pc:sldMkLst>
          <pc:docMk/>
          <pc:sldMk cId="4126550881" sldId="261"/>
        </pc:sldMkLst>
        <pc:spChg chg="mod">
          <ac:chgData name="Tilmann Quast" userId="S::tilmann.quast@vedec.org::d9053b3f-7e80-48e4-9ae5-6bb6676048f0" providerId="AD" clId="Web-{D6D39C15-97C1-C7E5-4F3D-D22B365ADDE6}" dt="2025-11-26T18:29:13.446" v="332" actId="20577"/>
          <ac:spMkLst>
            <pc:docMk/>
            <pc:sldMk cId="4126550881" sldId="261"/>
            <ac:spMk id="2" creationId="{29910066-94C6-7C41-747E-159BBCAA08B1}"/>
          </ac:spMkLst>
        </pc:spChg>
      </pc:sldChg>
      <pc:sldChg chg="modSp">
        <pc:chgData name="Tilmann Quast" userId="S::tilmann.quast@vedec.org::d9053b3f-7e80-48e4-9ae5-6bb6676048f0" providerId="AD" clId="Web-{D6D39C15-97C1-C7E5-4F3D-D22B365ADDE6}" dt="2025-11-26T18:26:03.876" v="323" actId="20577"/>
        <pc:sldMkLst>
          <pc:docMk/>
          <pc:sldMk cId="504095276" sldId="262"/>
        </pc:sldMkLst>
        <pc:spChg chg="mod">
          <ac:chgData name="Tilmann Quast" userId="S::tilmann.quast@vedec.org::d9053b3f-7e80-48e4-9ae5-6bb6676048f0" providerId="AD" clId="Web-{D6D39C15-97C1-C7E5-4F3D-D22B365ADDE6}" dt="2025-11-26T18:13:54.167" v="78" actId="20577"/>
          <ac:spMkLst>
            <pc:docMk/>
            <pc:sldMk cId="504095276" sldId="262"/>
            <ac:spMk id="2" creationId="{765BD986-6126-E4C4-ACF1-53FA88AD79C6}"/>
          </ac:spMkLst>
        </pc:spChg>
        <pc:spChg chg="mod">
          <ac:chgData name="Tilmann Quast" userId="S::tilmann.quast@vedec.org::d9053b3f-7e80-48e4-9ae5-6bb6676048f0" providerId="AD" clId="Web-{D6D39C15-97C1-C7E5-4F3D-D22B365ADDE6}" dt="2025-11-26T18:26:03.876" v="323" actId="20577"/>
          <ac:spMkLst>
            <pc:docMk/>
            <pc:sldMk cId="504095276" sldId="262"/>
            <ac:spMk id="3" creationId="{EE68859A-9169-6173-93BD-8FD452899803}"/>
          </ac:spMkLst>
        </pc:spChg>
      </pc:sldChg>
      <pc:sldChg chg="addSp delSp modSp add replId">
        <pc:chgData name="Tilmann Quast" userId="S::tilmann.quast@vedec.org::d9053b3f-7e80-48e4-9ae5-6bb6676048f0" providerId="AD" clId="Web-{D6D39C15-97C1-C7E5-4F3D-D22B365ADDE6}" dt="2025-11-26T18:49:38.571" v="587" actId="20577"/>
        <pc:sldMkLst>
          <pc:docMk/>
          <pc:sldMk cId="894361888" sldId="263"/>
        </pc:sldMkLst>
        <pc:spChg chg="mod">
          <ac:chgData name="Tilmann Quast" userId="S::tilmann.quast@vedec.org::d9053b3f-7e80-48e4-9ae5-6bb6676048f0" providerId="AD" clId="Web-{D6D39C15-97C1-C7E5-4F3D-D22B365ADDE6}" dt="2025-11-26T18:29:45.185" v="346" actId="20577"/>
          <ac:spMkLst>
            <pc:docMk/>
            <pc:sldMk cId="894361888" sldId="263"/>
            <ac:spMk id="2" creationId="{4ED36A5A-0F95-8408-2A97-A084997A3100}"/>
          </ac:spMkLst>
        </pc:spChg>
        <pc:spChg chg="mod">
          <ac:chgData name="Tilmann Quast" userId="S::tilmann.quast@vedec.org::d9053b3f-7e80-48e4-9ae5-6bb6676048f0" providerId="AD" clId="Web-{D6D39C15-97C1-C7E5-4F3D-D22B365ADDE6}" dt="2025-11-26T18:49:38.571" v="587" actId="20577"/>
          <ac:spMkLst>
            <pc:docMk/>
            <pc:sldMk cId="894361888" sldId="263"/>
            <ac:spMk id="5" creationId="{8F431C20-DE5B-8322-3746-CB6822108EB9}"/>
          </ac:spMkLst>
        </pc:spChg>
        <pc:spChg chg="add del mod">
          <ac:chgData name="Tilmann Quast" userId="S::tilmann.quast@vedec.org::d9053b3f-7e80-48e4-9ae5-6bb6676048f0" providerId="AD" clId="Web-{D6D39C15-97C1-C7E5-4F3D-D22B365ADDE6}" dt="2025-11-26T18:29:53.436" v="349"/>
          <ac:spMkLst>
            <pc:docMk/>
            <pc:sldMk cId="894361888" sldId="263"/>
            <ac:spMk id="6" creationId="{2CA1EA8B-F5E0-B6ED-4101-26217DB81699}"/>
          </ac:spMkLst>
        </pc:spChg>
        <pc:picChg chg="del">
          <ac:chgData name="Tilmann Quast" userId="S::tilmann.quast@vedec.org::d9053b3f-7e80-48e4-9ae5-6bb6676048f0" providerId="AD" clId="Web-{D6D39C15-97C1-C7E5-4F3D-D22B365ADDE6}" dt="2025-11-26T18:29:48.076" v="347"/>
          <ac:picMkLst>
            <pc:docMk/>
            <pc:sldMk cId="894361888" sldId="263"/>
            <ac:picMk id="4" creationId="{4840A123-3379-3EEF-2B64-6F1BCC7C548A}"/>
          </ac:picMkLst>
        </pc:picChg>
        <pc:picChg chg="add mod">
          <ac:chgData name="Tilmann Quast" userId="S::tilmann.quast@vedec.org::d9053b3f-7e80-48e4-9ae5-6bb6676048f0" providerId="AD" clId="Web-{D6D39C15-97C1-C7E5-4F3D-D22B365ADDE6}" dt="2025-11-26T18:37:44.295" v="558" actId="1076"/>
          <ac:picMkLst>
            <pc:docMk/>
            <pc:sldMk cId="894361888" sldId="263"/>
            <ac:picMk id="7" creationId="{E52DD5A3-7A94-8870-BD9C-8216EE1EAA5E}"/>
          </ac:picMkLst>
        </pc:picChg>
        <pc:picChg chg="add mod">
          <ac:chgData name="Tilmann Quast" userId="S::tilmann.quast@vedec.org::d9053b3f-7e80-48e4-9ae5-6bb6676048f0" providerId="AD" clId="Web-{D6D39C15-97C1-C7E5-4F3D-D22B365ADDE6}" dt="2025-11-26T18:37:46.186" v="559" actId="1076"/>
          <ac:picMkLst>
            <pc:docMk/>
            <pc:sldMk cId="894361888" sldId="263"/>
            <ac:picMk id="8" creationId="{888BAF55-7562-BEDB-F09E-861713F5D6B0}"/>
          </ac:picMkLst>
        </pc:picChg>
        <pc:picChg chg="add mod">
          <ac:chgData name="Tilmann Quast" userId="S::tilmann.quast@vedec.org::d9053b3f-7e80-48e4-9ae5-6bb6676048f0" providerId="AD" clId="Web-{D6D39C15-97C1-C7E5-4F3D-D22B365ADDE6}" dt="2025-11-26T18:43:36.153" v="574" actId="14100"/>
          <ac:picMkLst>
            <pc:docMk/>
            <pc:sldMk cId="894361888" sldId="263"/>
            <ac:picMk id="9" creationId="{B7187140-B496-40C7-E2A0-A47799395E7D}"/>
          </ac:picMkLst>
        </pc:picChg>
      </pc:sldChg>
      <pc:sldChg chg="modSp add replId">
        <pc:chgData name="Tilmann Quast" userId="S::tilmann.quast@vedec.org::d9053b3f-7e80-48e4-9ae5-6bb6676048f0" providerId="AD" clId="Web-{D6D39C15-97C1-C7E5-4F3D-D22B365ADDE6}" dt="2025-11-26T19:47:48.438" v="662" actId="20577"/>
        <pc:sldMkLst>
          <pc:docMk/>
          <pc:sldMk cId="1124729619" sldId="264"/>
        </pc:sldMkLst>
        <pc:spChg chg="mod">
          <ac:chgData name="Tilmann Quast" userId="S::tilmann.quast@vedec.org::d9053b3f-7e80-48e4-9ae5-6bb6676048f0" providerId="AD" clId="Web-{D6D39C15-97C1-C7E5-4F3D-D22B365ADDE6}" dt="2025-11-26T18:50:03.073" v="613" actId="20577"/>
          <ac:spMkLst>
            <pc:docMk/>
            <pc:sldMk cId="1124729619" sldId="264"/>
            <ac:spMk id="2" creationId="{EE0DF5F8-5CC1-C065-419F-03BE1E48F546}"/>
          </ac:spMkLst>
        </pc:spChg>
        <pc:spChg chg="mod">
          <ac:chgData name="Tilmann Quast" userId="S::tilmann.quast@vedec.org::d9053b3f-7e80-48e4-9ae5-6bb6676048f0" providerId="AD" clId="Web-{D6D39C15-97C1-C7E5-4F3D-D22B365ADDE6}" dt="2025-11-26T19:47:48.438" v="662" actId="20577"/>
          <ac:spMkLst>
            <pc:docMk/>
            <pc:sldMk cId="1124729619" sldId="264"/>
            <ac:spMk id="5" creationId="{78475186-360A-54AD-29D8-9FB45863E165}"/>
          </ac:spMkLst>
        </pc:spChg>
      </pc:sldChg>
      <pc:sldChg chg="addSp modSp new">
        <pc:chgData name="Tilmann Quast" userId="S::tilmann.quast@vedec.org::d9053b3f-7e80-48e4-9ae5-6bb6676048f0" providerId="AD" clId="Web-{D6D39C15-97C1-C7E5-4F3D-D22B365ADDE6}" dt="2025-11-26T19:52:10.946" v="766" actId="20577"/>
        <pc:sldMkLst>
          <pc:docMk/>
          <pc:sldMk cId="3362161045" sldId="265"/>
        </pc:sldMkLst>
        <pc:spChg chg="mod">
          <ac:chgData name="Tilmann Quast" userId="S::tilmann.quast@vedec.org::d9053b3f-7e80-48e4-9ae5-6bb6676048f0" providerId="AD" clId="Web-{D6D39C15-97C1-C7E5-4F3D-D22B365ADDE6}" dt="2025-11-26T19:46:47.810" v="616" actId="20577"/>
          <ac:spMkLst>
            <pc:docMk/>
            <pc:sldMk cId="3362161045" sldId="265"/>
            <ac:spMk id="2" creationId="{7B16895A-EDCA-828D-1389-2A81612F1D52}"/>
          </ac:spMkLst>
        </pc:spChg>
        <pc:spChg chg="mod">
          <ac:chgData name="Tilmann Quast" userId="S::tilmann.quast@vedec.org::d9053b3f-7e80-48e4-9ae5-6bb6676048f0" providerId="AD" clId="Web-{D6D39C15-97C1-C7E5-4F3D-D22B365ADDE6}" dt="2025-11-26T19:52:10.946" v="766" actId="20577"/>
          <ac:spMkLst>
            <pc:docMk/>
            <pc:sldMk cId="3362161045" sldId="265"/>
            <ac:spMk id="3" creationId="{2B0D9091-957A-2BE3-05F9-4C5E3E542173}"/>
          </ac:spMkLst>
        </pc:spChg>
        <pc:picChg chg="add mod">
          <ac:chgData name="Tilmann Quast" userId="S::tilmann.quast@vedec.org::d9053b3f-7e80-48e4-9ae5-6bb6676048f0" providerId="AD" clId="Web-{D6D39C15-97C1-C7E5-4F3D-D22B365ADDE6}" dt="2025-11-26T19:50:40.303" v="738" actId="1076"/>
          <ac:picMkLst>
            <pc:docMk/>
            <pc:sldMk cId="3362161045" sldId="265"/>
            <ac:picMk id="4" creationId="{EDEB7291-05F2-574D-1AAC-2456111D9A79}"/>
          </ac:picMkLst>
        </pc:picChg>
        <pc:picChg chg="add mod">
          <ac:chgData name="Tilmann Quast" userId="S::tilmann.quast@vedec.org::d9053b3f-7e80-48e4-9ae5-6bb6676048f0" providerId="AD" clId="Web-{D6D39C15-97C1-C7E5-4F3D-D22B365ADDE6}" dt="2025-11-26T19:51:41.305" v="742" actId="14100"/>
          <ac:picMkLst>
            <pc:docMk/>
            <pc:sldMk cId="3362161045" sldId="265"/>
            <ac:picMk id="5" creationId="{6BD35D2F-9849-3A7D-9520-D34B47DAB5B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27.11.2025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27.11.2025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27.11.2025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B3054-B75A-4BD7-8B3E-8DC0F614FAF3}" type="datetimeFigureOut">
              <a:rPr lang="de-DE" smtClean="0"/>
              <a:t>27.11.2025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F944-B95E-4AF5-CC20-BA33126A9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910066-94C6-7C41-747E-159BBCAA08B1}"/>
              </a:ext>
            </a:extLst>
          </p:cNvPr>
          <p:cNvSpPr>
            <a:spLocks noGrp="1"/>
          </p:cNvSpPr>
          <p:nvPr>
            <p:ph type="ctrTitle"/>
          </p:nvPr>
        </p:nvSpPr>
        <p:spPr>
          <a:xfrm>
            <a:off x="348712" y="599296"/>
            <a:ext cx="9144000" cy="411567"/>
          </a:xfrm>
        </p:spPr>
        <p:txBody>
          <a:bodyPr vert="horz" lIns="91440" tIns="45720" rIns="91440" bIns="45720" rtlCol="0" anchor="b">
            <a:noAutofit/>
          </a:bodyPr>
          <a:lstStyle/>
          <a:p>
            <a:pPr algn="l"/>
            <a:r>
              <a:rPr lang="de-DE" sz="4400" dirty="0"/>
              <a:t>Ist-Zustand </a:t>
            </a:r>
            <a:r>
              <a:rPr lang="de-DE" sz="4400" dirty="0" err="1"/>
              <a:t>vedec</a:t>
            </a:r>
            <a:r>
              <a:rPr lang="de-DE" sz="4400" dirty="0"/>
              <a:t>-Community</a:t>
            </a:r>
          </a:p>
        </p:txBody>
      </p:sp>
      <p:sp>
        <p:nvSpPr>
          <p:cNvPr id="3" name="Untertitel 2">
            <a:extLst>
              <a:ext uri="{FF2B5EF4-FFF2-40B4-BE49-F238E27FC236}">
                <a16:creationId xmlns:a16="http://schemas.microsoft.com/office/drawing/2014/main" id="{E8C6445C-E789-6D7F-96CB-E1E096243A1B}"/>
              </a:ext>
            </a:extLst>
          </p:cNvPr>
          <p:cNvSpPr>
            <a:spLocks noGrp="1"/>
          </p:cNvSpPr>
          <p:nvPr>
            <p:ph type="subTitle" idx="1"/>
          </p:nvPr>
        </p:nvSpPr>
        <p:spPr>
          <a:xfrm>
            <a:off x="348712" y="1471021"/>
            <a:ext cx="4210373" cy="4839371"/>
          </a:xfrm>
        </p:spPr>
        <p:txBody>
          <a:bodyPr vert="horz" lIns="91440" tIns="45720" rIns="91440" bIns="45720" rtlCol="0" anchor="t">
            <a:normAutofit fontScale="85000" lnSpcReduction="20000"/>
          </a:bodyPr>
          <a:lstStyle/>
          <a:p>
            <a:pPr marL="342900" indent="-342900" algn="l">
              <a:buChar char="•"/>
            </a:pPr>
            <a:r>
              <a:rPr lang="de-DE" sz="1800" dirty="0"/>
              <a:t>Der aktuelle Mitgliederbereich ist ähnlich wie Facebook, Discord oder </a:t>
            </a:r>
            <a:r>
              <a:rPr lang="de-DE" sz="1800" dirty="0" err="1"/>
              <a:t>StudiVZ</a:t>
            </a:r>
            <a:r>
              <a:rPr lang="de-DE" sz="1800" dirty="0"/>
              <a:t>/</a:t>
            </a:r>
            <a:r>
              <a:rPr lang="de-DE" sz="1800" dirty="0" err="1"/>
              <a:t>SchülerVZ</a:t>
            </a:r>
            <a:r>
              <a:rPr lang="de-DE" sz="1800" dirty="0"/>
              <a:t> als Mini-</a:t>
            </a:r>
            <a:r>
              <a:rPr lang="de-DE" sz="1800" dirty="0" err="1"/>
              <a:t>Social</a:t>
            </a:r>
            <a:r>
              <a:rPr lang="de-DE" sz="1800" dirty="0"/>
              <a:t> Network organisiert, wo wir über unsere politische Arbeit informieren, Handreichungen und Informationen inklusive Downloads für die Arbeit der Energiedienstleister anbieten</a:t>
            </a:r>
          </a:p>
          <a:p>
            <a:pPr marL="342900" indent="-342900" algn="l">
              <a:buChar char="•"/>
            </a:pPr>
            <a:r>
              <a:rPr lang="de-DE" sz="1800" dirty="0"/>
              <a:t>Ursprünglich als Austauschplattform für Branchenmitglieder gedacht</a:t>
            </a:r>
          </a:p>
          <a:p>
            <a:pPr marL="342900" indent="-342900" algn="l">
              <a:buChar char="•"/>
            </a:pPr>
            <a:r>
              <a:rPr lang="de-DE" sz="1800" dirty="0"/>
              <a:t>Jeder kann sich auf der Plattform anmelden werden, aber nur Verbandsmitglieder haben Zugriff auf die wichtigen Informationen (</a:t>
            </a:r>
            <a:r>
              <a:rPr lang="de-DE" sz="1800" err="1"/>
              <a:t>Contracting</a:t>
            </a:r>
            <a:r>
              <a:rPr lang="de-DE" sz="1800" dirty="0"/>
              <a:t>-Anfragen, Ausschreibungen als spezielle Services z.B.)</a:t>
            </a:r>
          </a:p>
          <a:p>
            <a:pPr marL="342900" indent="-342900" algn="l">
              <a:buChar char="•"/>
            </a:pPr>
            <a:r>
              <a:rPr lang="de-DE" sz="1800" dirty="0"/>
              <a:t>Bisher OAuth2-Verknüpfung um sich mit den normalen Nutzeraccounts bei vedec.org auch hier einzuloggen, ansonsten keine Datenübertragung</a:t>
            </a:r>
          </a:p>
          <a:p>
            <a:pPr marL="342900" indent="-342900" algn="l">
              <a:buChar char="•"/>
            </a:pPr>
            <a:r>
              <a:rPr lang="de-DE" sz="1800" dirty="0"/>
              <a:t>Es findet mangels Mitgliederzahl keine soziale Interaktion statt, weswegen das Netzwerk durch den besagten Mitgliederbereich ersetzt werden soll, da das Informationsangebot sehr nachgefragt wird</a:t>
            </a:r>
          </a:p>
          <a:p>
            <a:pPr marL="342900" indent="-342900" algn="l">
              <a:buChar char="•"/>
            </a:pPr>
            <a:r>
              <a:rPr lang="de-DE" sz="1800" dirty="0">
                <a:ea typeface="+mn-lt"/>
                <a:cs typeface="+mn-lt"/>
              </a:rPr>
              <a:t>https://vedec.customers.tixxt.com/users/sign_in</a:t>
            </a:r>
            <a:endParaRPr lang="de-DE" sz="1800" dirty="0"/>
          </a:p>
        </p:txBody>
      </p:sp>
      <p:pic>
        <p:nvPicPr>
          <p:cNvPr id="4" name="Grafik 3" descr="Ein Bild, das Text, Elektronik, Screenshot, Software enthält.&#10;&#10;KI-generierte Inhalte können fehlerhaft sein.">
            <a:extLst>
              <a:ext uri="{FF2B5EF4-FFF2-40B4-BE49-F238E27FC236}">
                <a16:creationId xmlns:a16="http://schemas.microsoft.com/office/drawing/2014/main" id="{D3A051A5-EE1F-AED2-3204-58585ABA0F8D}"/>
              </a:ext>
            </a:extLst>
          </p:cNvPr>
          <p:cNvPicPr>
            <a:picLocks noChangeAspect="1"/>
          </p:cNvPicPr>
          <p:nvPr/>
        </p:nvPicPr>
        <p:blipFill>
          <a:blip r:embed="rId2"/>
          <a:stretch>
            <a:fillRect/>
          </a:stretch>
        </p:blipFill>
        <p:spPr>
          <a:xfrm>
            <a:off x="4558352" y="1472340"/>
            <a:ext cx="7460024" cy="4836762"/>
          </a:xfrm>
          <a:prstGeom prst="rect">
            <a:avLst/>
          </a:prstGeom>
        </p:spPr>
      </p:pic>
    </p:spTree>
    <p:extLst>
      <p:ext uri="{BB962C8B-B14F-4D97-AF65-F5344CB8AC3E}">
        <p14:creationId xmlns:p14="http://schemas.microsoft.com/office/powerpoint/2010/main" val="412655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8712" y="592838"/>
            <a:ext cx="9144000" cy="411567"/>
          </a:xfrm>
        </p:spPr>
        <p:txBody>
          <a:bodyPr vert="horz" lIns="91440" tIns="45720" rIns="91440" bIns="45720" rtlCol="0" anchor="b">
            <a:noAutofit/>
          </a:bodyPr>
          <a:lstStyle/>
          <a:p>
            <a:pPr algn="l"/>
            <a:r>
              <a:rPr lang="de-DE" sz="4400" dirty="0"/>
              <a:t>Ist-Zustand </a:t>
            </a:r>
            <a:r>
              <a:rPr lang="de-DE" sz="4400" dirty="0" err="1"/>
              <a:t>vedec</a:t>
            </a:r>
            <a:r>
              <a:rPr lang="de-DE" sz="4400" dirty="0"/>
              <a:t>-Community</a:t>
            </a:r>
          </a:p>
        </p:txBody>
      </p:sp>
      <p:sp>
        <p:nvSpPr>
          <p:cNvPr id="3" name="Untertitel 2"/>
          <p:cNvSpPr>
            <a:spLocks noGrp="1"/>
          </p:cNvSpPr>
          <p:nvPr>
            <p:ph type="subTitle" idx="1"/>
          </p:nvPr>
        </p:nvSpPr>
        <p:spPr>
          <a:xfrm>
            <a:off x="348712" y="1471021"/>
            <a:ext cx="5611678" cy="4839371"/>
          </a:xfrm>
        </p:spPr>
        <p:txBody>
          <a:bodyPr vert="horz" lIns="91440" tIns="45720" rIns="91440" bIns="45720" rtlCol="0" anchor="t">
            <a:normAutofit/>
          </a:bodyPr>
          <a:lstStyle/>
          <a:p>
            <a:pPr marL="342900" indent="-342900" algn="l">
              <a:buChar char="•"/>
            </a:pPr>
            <a:r>
              <a:rPr lang="de-DE" sz="1800" dirty="0"/>
              <a:t>Alle Beiträge, auf die der jeweilige Nutzer Zugriff hat, werden in chronologischer Reihenfolge im allgemeinen Verlauf (Mein Verlauf) fortlaufend dargestellt </a:t>
            </a:r>
          </a:p>
          <a:p>
            <a:pPr marL="342900" indent="-342900" algn="l">
              <a:buChar char="•"/>
            </a:pPr>
            <a:r>
              <a:rPr lang="de-DE" sz="1800" dirty="0"/>
              <a:t>Zurzeit richtet sich die Darstellung danach, auf welche Gruppen der Nutzer Zugriff hat, da die Beiträge eigentlich Gruppen zugeordnet sind und man die Gruppenbeiträge auch gesondert anzeigen lassen kann</a:t>
            </a:r>
          </a:p>
          <a:p>
            <a:pPr marL="342900" indent="-342900" algn="l">
              <a:buChar char="•"/>
            </a:pPr>
            <a:r>
              <a:rPr lang="de-DE" sz="1800" dirty="0"/>
              <a:t>Diese Kategorisierung ist aber nur der technischen Natur der Community geschuldet</a:t>
            </a:r>
          </a:p>
        </p:txBody>
      </p:sp>
      <p:pic>
        <p:nvPicPr>
          <p:cNvPr id="6" name="Grafik 5" descr="Ein Bild, das Text, Elektronik, Screenshot, Software enthält.&#10;&#10;KI-generierte Inhalte können fehlerhaft sein.">
            <a:extLst>
              <a:ext uri="{FF2B5EF4-FFF2-40B4-BE49-F238E27FC236}">
                <a16:creationId xmlns:a16="http://schemas.microsoft.com/office/drawing/2014/main" id="{584304EE-C084-53FE-0086-57132C038617}"/>
              </a:ext>
            </a:extLst>
          </p:cNvPr>
          <p:cNvPicPr>
            <a:picLocks noChangeAspect="1"/>
          </p:cNvPicPr>
          <p:nvPr/>
        </p:nvPicPr>
        <p:blipFill>
          <a:blip r:embed="rId2"/>
          <a:stretch>
            <a:fillRect/>
          </a:stretch>
        </p:blipFill>
        <p:spPr>
          <a:xfrm>
            <a:off x="6837386" y="1188203"/>
            <a:ext cx="3534806" cy="5398576"/>
          </a:xfrm>
          <a:prstGeom prst="rect">
            <a:avLst/>
          </a:prstGeom>
        </p:spPr>
      </p:pic>
    </p:spTree>
    <p:extLst>
      <p:ext uri="{BB962C8B-B14F-4D97-AF65-F5344CB8AC3E}">
        <p14:creationId xmlns:p14="http://schemas.microsoft.com/office/powerpoint/2010/main" val="15774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38A80-FDD9-B187-3556-58C97467C81C}"/>
              </a:ext>
            </a:extLst>
          </p:cNvPr>
          <p:cNvSpPr>
            <a:spLocks noGrp="1"/>
          </p:cNvSpPr>
          <p:nvPr>
            <p:ph type="title"/>
          </p:nvPr>
        </p:nvSpPr>
        <p:spPr/>
        <p:txBody>
          <a:bodyPr/>
          <a:lstStyle/>
          <a:p>
            <a:r>
              <a:rPr lang="de-DE" dirty="0"/>
              <a:t>Soll-Zustand</a:t>
            </a:r>
          </a:p>
        </p:txBody>
      </p:sp>
      <p:sp>
        <p:nvSpPr>
          <p:cNvPr id="3" name="Inhaltsplatzhalter 2">
            <a:extLst>
              <a:ext uri="{FF2B5EF4-FFF2-40B4-BE49-F238E27FC236}">
                <a16:creationId xmlns:a16="http://schemas.microsoft.com/office/drawing/2014/main" id="{C1FCA57C-F319-3732-5FCE-EAE57C4E0DE9}"/>
              </a:ext>
            </a:extLst>
          </p:cNvPr>
          <p:cNvSpPr>
            <a:spLocks noGrp="1"/>
          </p:cNvSpPr>
          <p:nvPr>
            <p:ph idx="1"/>
          </p:nvPr>
        </p:nvSpPr>
        <p:spPr/>
        <p:txBody>
          <a:bodyPr vert="horz" lIns="91440" tIns="45720" rIns="91440" bIns="45720" rtlCol="0" anchor="t">
            <a:normAutofit fontScale="92500" lnSpcReduction="10000"/>
          </a:bodyPr>
          <a:lstStyle/>
          <a:p>
            <a:r>
              <a:rPr lang="de-DE" dirty="0"/>
              <a:t>Wir müssen unser Informationsangebot weiter in Posting-/</a:t>
            </a:r>
            <a:r>
              <a:rPr lang="de-DE" dirty="0" err="1"/>
              <a:t>Blogform</a:t>
            </a:r>
            <a:r>
              <a:rPr lang="de-DE" dirty="0"/>
              <a:t> und nach Kategorien geordnet anbieten</a:t>
            </a:r>
          </a:p>
          <a:p>
            <a:r>
              <a:rPr lang="de-DE" dirty="0"/>
              <a:t>Durchsuchbar</a:t>
            </a:r>
          </a:p>
          <a:p>
            <a:r>
              <a:rPr lang="de-DE" dirty="0"/>
              <a:t>Filterbar</a:t>
            </a:r>
          </a:p>
          <a:p>
            <a:r>
              <a:rPr lang="de-DE" dirty="0"/>
              <a:t>Zugriffssteuerung über Mitgliederstufen</a:t>
            </a:r>
          </a:p>
          <a:p>
            <a:r>
              <a:rPr lang="de-DE" dirty="0"/>
              <a:t>Downloads müssen herunterladbar sein</a:t>
            </a:r>
          </a:p>
          <a:p>
            <a:r>
              <a:rPr lang="de-DE" dirty="0"/>
              <a:t>Urteilsdatenbank</a:t>
            </a:r>
          </a:p>
          <a:p>
            <a:r>
              <a:rPr lang="de-DE" dirty="0"/>
              <a:t>Die Möglichkeit, statische Unterseiten zu erstellen bei Evergreen-Themen, die man über eine Sidebar erreichen kann</a:t>
            </a:r>
          </a:p>
          <a:p>
            <a:r>
              <a:rPr lang="de-DE" dirty="0"/>
              <a:t>Ggf. Option Nachrichten oben zu halten</a:t>
            </a:r>
          </a:p>
          <a:p>
            <a:endParaRPr lang="de-DE" dirty="0"/>
          </a:p>
        </p:txBody>
      </p:sp>
    </p:spTree>
    <p:extLst>
      <p:ext uri="{BB962C8B-B14F-4D97-AF65-F5344CB8AC3E}">
        <p14:creationId xmlns:p14="http://schemas.microsoft.com/office/powerpoint/2010/main" val="263401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B4029-7594-B56C-0035-B176889FDFB0}"/>
              </a:ext>
            </a:extLst>
          </p:cNvPr>
          <p:cNvSpPr>
            <a:spLocks noGrp="1"/>
          </p:cNvSpPr>
          <p:nvPr>
            <p:ph type="title"/>
          </p:nvPr>
        </p:nvSpPr>
        <p:spPr>
          <a:xfrm>
            <a:off x="780081" y="106820"/>
            <a:ext cx="10515600" cy="1325563"/>
          </a:xfrm>
        </p:spPr>
        <p:txBody>
          <a:bodyPr/>
          <a:lstStyle/>
          <a:p>
            <a:r>
              <a:rPr lang="de-DE" dirty="0"/>
              <a:t>Themen (Kategorien)</a:t>
            </a:r>
          </a:p>
        </p:txBody>
      </p:sp>
      <p:sp>
        <p:nvSpPr>
          <p:cNvPr id="3" name="Inhaltsplatzhalter 2">
            <a:extLst>
              <a:ext uri="{FF2B5EF4-FFF2-40B4-BE49-F238E27FC236}">
                <a16:creationId xmlns:a16="http://schemas.microsoft.com/office/drawing/2014/main" id="{77788B2F-3685-28C4-BD31-E462E36F9B29}"/>
              </a:ext>
            </a:extLst>
          </p:cNvPr>
          <p:cNvSpPr>
            <a:spLocks noGrp="1"/>
          </p:cNvSpPr>
          <p:nvPr>
            <p:ph idx="1"/>
          </p:nvPr>
        </p:nvSpPr>
        <p:spPr>
          <a:xfrm>
            <a:off x="838200" y="1334846"/>
            <a:ext cx="7235125" cy="5294150"/>
          </a:xfrm>
        </p:spPr>
        <p:txBody>
          <a:bodyPr vert="horz" lIns="91440" tIns="45720" rIns="91440" bIns="45720" rtlCol="0" anchor="t">
            <a:normAutofit fontScale="70000" lnSpcReduction="20000"/>
          </a:bodyPr>
          <a:lstStyle/>
          <a:p>
            <a:r>
              <a:rPr lang="de-DE" dirty="0"/>
              <a:t>Themengruppen, die den Mitgliedsstufen zugeordnet werden und als Oberkategorien/Reiter verwendet werden sollen:</a:t>
            </a:r>
          </a:p>
          <a:p>
            <a:endParaRPr lang="de-DE" dirty="0">
              <a:solidFill>
                <a:srgbClr val="000000"/>
              </a:solidFill>
            </a:endParaRPr>
          </a:p>
          <a:p>
            <a:pPr lvl="1">
              <a:buFont typeface="Courier New" panose="020B0604020202020204" pitchFamily="34" charset="0"/>
              <a:buChar char="o"/>
            </a:pPr>
            <a:r>
              <a:rPr lang="de-DE" dirty="0">
                <a:solidFill>
                  <a:schemeClr val="accent3">
                    <a:lumMod val="60000"/>
                    <a:lumOff val="40000"/>
                  </a:schemeClr>
                </a:solidFill>
              </a:rPr>
              <a:t>Allgemeine Informationen</a:t>
            </a:r>
          </a:p>
          <a:p>
            <a:pPr lvl="1">
              <a:buFont typeface="Courier New" panose="020B0604020202020204" pitchFamily="34" charset="0"/>
              <a:buChar char="o"/>
            </a:pPr>
            <a:r>
              <a:rPr lang="de-DE" dirty="0">
                <a:solidFill>
                  <a:schemeClr val="accent3">
                    <a:lumMod val="60000"/>
                    <a:lumOff val="40000"/>
                  </a:schemeClr>
                </a:solidFill>
              </a:rPr>
              <a:t>Ausschreibungen</a:t>
            </a:r>
          </a:p>
          <a:p>
            <a:pPr lvl="1">
              <a:buFont typeface="Courier New" panose="020B0604020202020204" pitchFamily="34" charset="0"/>
              <a:buChar char="o"/>
            </a:pPr>
            <a:r>
              <a:rPr lang="de-DE" dirty="0" err="1">
                <a:solidFill>
                  <a:schemeClr val="accent3">
                    <a:lumMod val="60000"/>
                    <a:lumOff val="40000"/>
                  </a:schemeClr>
                </a:solidFill>
              </a:rPr>
              <a:t>Contractinganfragen</a:t>
            </a:r>
            <a:endParaRPr lang="de-DE" dirty="0">
              <a:solidFill>
                <a:schemeClr val="accent3">
                  <a:lumMod val="60000"/>
                  <a:lumOff val="40000"/>
                </a:schemeClr>
              </a:solidFill>
            </a:endParaRPr>
          </a:p>
          <a:p>
            <a:pPr lvl="1">
              <a:buFont typeface="Courier New" panose="020B0604020202020204" pitchFamily="34" charset="0"/>
              <a:buChar char="o"/>
            </a:pPr>
            <a:r>
              <a:rPr lang="de-DE" dirty="0">
                <a:solidFill>
                  <a:schemeClr val="accent3">
                    <a:lumMod val="60000"/>
                    <a:lumOff val="40000"/>
                  </a:schemeClr>
                </a:solidFill>
              </a:rPr>
              <a:t>Urteils-DB</a:t>
            </a:r>
          </a:p>
          <a:p>
            <a:pPr lvl="1">
              <a:buFont typeface="Courier New" panose="020B0604020202020204" pitchFamily="34" charset="0"/>
              <a:buChar char="o"/>
            </a:pPr>
            <a:r>
              <a:rPr lang="de-DE" dirty="0">
                <a:solidFill>
                  <a:schemeClr val="accent3">
                    <a:lumMod val="60000"/>
                    <a:lumOff val="40000"/>
                  </a:schemeClr>
                </a:solidFill>
              </a:rPr>
              <a:t>Förderrichtlinien</a:t>
            </a:r>
          </a:p>
          <a:p>
            <a:pPr lvl="1">
              <a:buFont typeface="Courier New" panose="020B0604020202020204" pitchFamily="34" charset="0"/>
              <a:buChar char="o"/>
            </a:pPr>
            <a:r>
              <a:rPr lang="de-DE" dirty="0">
                <a:solidFill>
                  <a:schemeClr val="accent3">
                    <a:lumMod val="60000"/>
                    <a:lumOff val="40000"/>
                  </a:schemeClr>
                </a:solidFill>
              </a:rPr>
              <a:t>Mitgliederinfothek</a:t>
            </a:r>
          </a:p>
          <a:p>
            <a:pPr lvl="1">
              <a:buFont typeface="Courier New" panose="020B0604020202020204" pitchFamily="34" charset="0"/>
              <a:buChar char="o"/>
            </a:pPr>
            <a:r>
              <a:rPr lang="de-DE" err="1">
                <a:solidFill>
                  <a:schemeClr val="accent3">
                    <a:lumMod val="60000"/>
                    <a:lumOff val="40000"/>
                  </a:schemeClr>
                </a:solidFill>
              </a:rPr>
              <a:t>vedec</a:t>
            </a:r>
            <a:r>
              <a:rPr lang="de-DE" dirty="0">
                <a:solidFill>
                  <a:schemeClr val="accent3">
                    <a:lumMod val="60000"/>
                    <a:lumOff val="40000"/>
                  </a:schemeClr>
                </a:solidFill>
              </a:rPr>
              <a:t>+ </a:t>
            </a:r>
          </a:p>
          <a:p>
            <a:pPr lvl="1">
              <a:buFont typeface="Courier New" panose="020B0604020202020204" pitchFamily="34" charset="0"/>
              <a:buChar char="o"/>
            </a:pPr>
            <a:endParaRPr lang="de-DE" dirty="0"/>
          </a:p>
          <a:p>
            <a:r>
              <a:rPr lang="de-DE" dirty="0"/>
              <a:t>Premium- und Plus-Mitglieder: Alle Kategorien</a:t>
            </a:r>
          </a:p>
          <a:p>
            <a:r>
              <a:rPr lang="de-DE" dirty="0"/>
              <a:t>Basis- und Startup-Mitglieder sowie Partner: Alle Kategorien bis auf </a:t>
            </a:r>
            <a:r>
              <a:rPr lang="de-DE" err="1"/>
              <a:t>vedec</a:t>
            </a:r>
            <a:r>
              <a:rPr lang="de-DE" dirty="0"/>
              <a:t>+</a:t>
            </a:r>
          </a:p>
          <a:p>
            <a:r>
              <a:rPr lang="de-DE" dirty="0"/>
              <a:t>Passiv-Mitglieder und Nichtmitglieder: Nur allgemeine Informationen</a:t>
            </a:r>
          </a:p>
          <a:p>
            <a:endParaRPr lang="de-DE" dirty="0"/>
          </a:p>
          <a:p>
            <a:r>
              <a:rPr lang="de-DE" dirty="0"/>
              <a:t>Die restlichen Themengruppen sind nicht mehr relevant</a:t>
            </a:r>
          </a:p>
        </p:txBody>
      </p:sp>
      <p:pic>
        <p:nvPicPr>
          <p:cNvPr id="6" name="Grafik 5" descr="Ein Bild, das Text, Screenshot, Schrift, Zahl enthält.&#10;&#10;KI-generierte Inhalte können fehlerhaft sein.">
            <a:extLst>
              <a:ext uri="{FF2B5EF4-FFF2-40B4-BE49-F238E27FC236}">
                <a16:creationId xmlns:a16="http://schemas.microsoft.com/office/drawing/2014/main" id="{C6A6FDBB-ABAD-193E-BBD9-08A8D71743E1}"/>
              </a:ext>
            </a:extLst>
          </p:cNvPr>
          <p:cNvPicPr>
            <a:picLocks noChangeAspect="1"/>
          </p:cNvPicPr>
          <p:nvPr/>
        </p:nvPicPr>
        <p:blipFill>
          <a:blip r:embed="rId2"/>
          <a:stretch>
            <a:fillRect/>
          </a:stretch>
        </p:blipFill>
        <p:spPr>
          <a:xfrm>
            <a:off x="8383776" y="1332208"/>
            <a:ext cx="2114550" cy="4800600"/>
          </a:xfrm>
          <a:prstGeom prst="rect">
            <a:avLst/>
          </a:prstGeom>
        </p:spPr>
      </p:pic>
    </p:spTree>
    <p:extLst>
      <p:ext uri="{BB962C8B-B14F-4D97-AF65-F5344CB8AC3E}">
        <p14:creationId xmlns:p14="http://schemas.microsoft.com/office/powerpoint/2010/main" val="387828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CED7D-B523-E17E-6FE0-4D31D170C825}"/>
              </a:ext>
            </a:extLst>
          </p:cNvPr>
          <p:cNvSpPr>
            <a:spLocks noGrp="1"/>
          </p:cNvSpPr>
          <p:nvPr>
            <p:ph type="title"/>
          </p:nvPr>
        </p:nvSpPr>
        <p:spPr/>
        <p:txBody>
          <a:bodyPr/>
          <a:lstStyle/>
          <a:p>
            <a:r>
              <a:rPr lang="de-DE" dirty="0"/>
              <a:t>Must-Haves für den Mitgliederbereich</a:t>
            </a:r>
          </a:p>
        </p:txBody>
      </p:sp>
      <p:pic>
        <p:nvPicPr>
          <p:cNvPr id="4" name="Inhaltsplatzhalter 3" descr="Ein Bild, das Text, Menschliches Gesicht, Visitenkarte, Person enthält.&#10;&#10;KI-generierte Inhalte können fehlerhaft sein.">
            <a:extLst>
              <a:ext uri="{FF2B5EF4-FFF2-40B4-BE49-F238E27FC236}">
                <a16:creationId xmlns:a16="http://schemas.microsoft.com/office/drawing/2014/main" id="{A942982C-F3B8-44EA-FF16-C3B0BCC6C600}"/>
              </a:ext>
            </a:extLst>
          </p:cNvPr>
          <p:cNvPicPr>
            <a:picLocks noGrp="1" noChangeAspect="1"/>
          </p:cNvPicPr>
          <p:nvPr>
            <p:ph idx="1"/>
          </p:nvPr>
        </p:nvPicPr>
        <p:blipFill>
          <a:blip r:embed="rId2"/>
          <a:stretch>
            <a:fillRect/>
          </a:stretch>
        </p:blipFill>
        <p:spPr>
          <a:xfrm>
            <a:off x="4451484" y="1872133"/>
            <a:ext cx="3495675" cy="1171575"/>
          </a:xfrm>
          <a:prstGeom prst="rect">
            <a:avLst/>
          </a:prstGeom>
        </p:spPr>
      </p:pic>
      <p:pic>
        <p:nvPicPr>
          <p:cNvPr id="5" name="Grafik 4" descr="Ein Bild, das Text, Schrift, Screenshot, Reihe enthält.&#10;&#10;KI-generierte Inhalte können fehlerhaft sein.">
            <a:extLst>
              <a:ext uri="{FF2B5EF4-FFF2-40B4-BE49-F238E27FC236}">
                <a16:creationId xmlns:a16="http://schemas.microsoft.com/office/drawing/2014/main" id="{0F20D816-FF5B-E9C4-B46B-18214DEE2FFF}"/>
              </a:ext>
            </a:extLst>
          </p:cNvPr>
          <p:cNvPicPr>
            <a:picLocks noChangeAspect="1"/>
          </p:cNvPicPr>
          <p:nvPr/>
        </p:nvPicPr>
        <p:blipFill>
          <a:blip r:embed="rId3"/>
          <a:stretch>
            <a:fillRect/>
          </a:stretch>
        </p:blipFill>
        <p:spPr>
          <a:xfrm>
            <a:off x="4530833" y="3312360"/>
            <a:ext cx="7715250" cy="904875"/>
          </a:xfrm>
          <a:prstGeom prst="rect">
            <a:avLst/>
          </a:prstGeom>
        </p:spPr>
      </p:pic>
      <p:sp>
        <p:nvSpPr>
          <p:cNvPr id="6" name="Textfeld 5">
            <a:extLst>
              <a:ext uri="{FF2B5EF4-FFF2-40B4-BE49-F238E27FC236}">
                <a16:creationId xmlns:a16="http://schemas.microsoft.com/office/drawing/2014/main" id="{53EDDBAD-9607-3FA4-21AB-CED501AAA0F5}"/>
              </a:ext>
            </a:extLst>
          </p:cNvPr>
          <p:cNvSpPr txBox="1"/>
          <p:nvPr/>
        </p:nvSpPr>
        <p:spPr>
          <a:xfrm>
            <a:off x="688606" y="1870351"/>
            <a:ext cx="366018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e-DE" dirty="0"/>
              <a:t>Verfasser mit Kontaktdaten (E-Mailadresse und Telefonnummer) wie in den normalen Blogbeiträgen im Newsbereich</a:t>
            </a:r>
          </a:p>
          <a:p>
            <a:pPr marL="285750" indent="-285750">
              <a:buFont typeface="Arial"/>
              <a:buChar char="•"/>
            </a:pPr>
            <a:r>
              <a:rPr lang="de-DE" dirty="0"/>
              <a:t>Dateien zum Download (am besten organisiert, Zugriff nach Mitgliedsstufen ist wichtig)</a:t>
            </a:r>
          </a:p>
          <a:p>
            <a:pPr marL="285750" indent="-285750">
              <a:buFont typeface="Arial"/>
              <a:buChar char="•"/>
            </a:pPr>
            <a:r>
              <a:rPr lang="de-DE" dirty="0"/>
              <a:t>Pin-Funktion für wichtige Beiträge</a:t>
            </a:r>
          </a:p>
          <a:p>
            <a:pPr marL="285750" indent="-285750">
              <a:buFont typeface="Arial"/>
              <a:buChar char="•"/>
            </a:pPr>
            <a:r>
              <a:rPr lang="de-DE" dirty="0"/>
              <a:t>Suchfunktion</a:t>
            </a:r>
          </a:p>
          <a:p>
            <a:pPr marL="285750" indent="-285750">
              <a:buFont typeface="Arial"/>
              <a:buChar char="•"/>
            </a:pPr>
            <a:r>
              <a:rPr lang="de-DE" dirty="0"/>
              <a:t>Verwendung von Tags um thematisch ähnliche Beiträge wie  z.B. GEG und Mitgliederaustausch zu finden</a:t>
            </a:r>
          </a:p>
          <a:p>
            <a:pPr marL="285750" indent="-285750">
              <a:buFont typeface="Arial"/>
              <a:buChar char="•"/>
            </a:pPr>
            <a:r>
              <a:rPr lang="de-DE" dirty="0"/>
              <a:t>Urteilsdatenbank</a:t>
            </a:r>
          </a:p>
          <a:p>
            <a:pPr marL="285750" indent="-285750">
              <a:buFont typeface="Arial"/>
              <a:buChar char="•"/>
            </a:pPr>
            <a:endParaRPr lang="de-DE" dirty="0"/>
          </a:p>
          <a:p>
            <a:endParaRPr lang="de-DE" dirty="0"/>
          </a:p>
        </p:txBody>
      </p:sp>
      <p:pic>
        <p:nvPicPr>
          <p:cNvPr id="8" name="Inhaltsplatzhalter 3" descr="Ein Bild, das Text, Schrift, Screenshot, Grün enthält.&#10;&#10;KI-generierte Inhalte können fehlerhaft sein.">
            <a:extLst>
              <a:ext uri="{FF2B5EF4-FFF2-40B4-BE49-F238E27FC236}">
                <a16:creationId xmlns:a16="http://schemas.microsoft.com/office/drawing/2014/main" id="{90CDDB49-ECBF-50E4-F700-240B60828982}"/>
              </a:ext>
            </a:extLst>
          </p:cNvPr>
          <p:cNvPicPr>
            <a:picLocks noChangeAspect="1"/>
          </p:cNvPicPr>
          <p:nvPr/>
        </p:nvPicPr>
        <p:blipFill>
          <a:blip r:embed="rId4"/>
          <a:stretch>
            <a:fillRect/>
          </a:stretch>
        </p:blipFill>
        <p:spPr>
          <a:xfrm>
            <a:off x="4528733" y="4938618"/>
            <a:ext cx="7086600" cy="876300"/>
          </a:xfrm>
          <a:prstGeom prst="rect">
            <a:avLst/>
          </a:prstGeom>
        </p:spPr>
      </p:pic>
    </p:spTree>
    <p:extLst>
      <p:ext uri="{BB962C8B-B14F-4D97-AF65-F5344CB8AC3E}">
        <p14:creationId xmlns:p14="http://schemas.microsoft.com/office/powerpoint/2010/main" val="80557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D36A7-BA98-6A93-53C9-ABA5CD876D13}"/>
              </a:ext>
            </a:extLst>
          </p:cNvPr>
          <p:cNvSpPr>
            <a:spLocks noGrp="1"/>
          </p:cNvSpPr>
          <p:nvPr>
            <p:ph type="title"/>
          </p:nvPr>
        </p:nvSpPr>
        <p:spPr/>
        <p:txBody>
          <a:bodyPr/>
          <a:lstStyle/>
          <a:p>
            <a:r>
              <a:rPr lang="de-DE" dirty="0"/>
              <a:t>Urteilsdatenbank</a:t>
            </a:r>
          </a:p>
        </p:txBody>
      </p:sp>
      <p:pic>
        <p:nvPicPr>
          <p:cNvPr id="4" name="Inhaltsplatzhalter 3" descr="Ein Bild, das Text, Screenshot, Schrift, Zahl enthält.&#10;&#10;KI-generierte Inhalte können fehlerhaft sein.">
            <a:extLst>
              <a:ext uri="{FF2B5EF4-FFF2-40B4-BE49-F238E27FC236}">
                <a16:creationId xmlns:a16="http://schemas.microsoft.com/office/drawing/2014/main" id="{4FE9CE7A-7EF3-F754-91D8-B3BD6F94D0BF}"/>
              </a:ext>
            </a:extLst>
          </p:cNvPr>
          <p:cNvPicPr>
            <a:picLocks noGrp="1" noChangeAspect="1"/>
          </p:cNvPicPr>
          <p:nvPr>
            <p:ph idx="1"/>
          </p:nvPr>
        </p:nvPicPr>
        <p:blipFill>
          <a:blip r:embed="rId2"/>
          <a:stretch>
            <a:fillRect/>
          </a:stretch>
        </p:blipFill>
        <p:spPr>
          <a:xfrm>
            <a:off x="5403742" y="1686558"/>
            <a:ext cx="6221278" cy="2530744"/>
          </a:xfrm>
          <a:prstGeom prst="rect">
            <a:avLst/>
          </a:prstGeom>
        </p:spPr>
      </p:pic>
      <p:sp>
        <p:nvSpPr>
          <p:cNvPr id="5" name="Textfeld 4">
            <a:extLst>
              <a:ext uri="{FF2B5EF4-FFF2-40B4-BE49-F238E27FC236}">
                <a16:creationId xmlns:a16="http://schemas.microsoft.com/office/drawing/2014/main" id="{63F80631-BC8A-9DFF-EC7B-5AB244449837}"/>
              </a:ext>
            </a:extLst>
          </p:cNvPr>
          <p:cNvSpPr txBox="1"/>
          <p:nvPr/>
        </p:nvSpPr>
        <p:spPr>
          <a:xfrm>
            <a:off x="410307" y="1633903"/>
            <a:ext cx="494058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a:t>Wir stellen unseren Partnern, Plus- und Standardmitgliedern die Urteilsdatenbank zur Verfügung. Diese ist eine wichtige Sammlung energierechtlicher Entscheidungen aus den letzten 40 Jahren, deren Texte wir von den jeweiligen Gerichten beziehen</a:t>
            </a:r>
          </a:p>
          <a:p>
            <a:endParaRPr lang="de-DE" sz="1600" dirty="0"/>
          </a:p>
          <a:p>
            <a:r>
              <a:rPr lang="de-DE" sz="1600" dirty="0"/>
              <a:t>Wichtige Einträge sind:</a:t>
            </a:r>
          </a:p>
          <a:p>
            <a:r>
              <a:rPr lang="de-DE" sz="1600" b="1" dirty="0">
                <a:solidFill>
                  <a:schemeClr val="accent3">
                    <a:lumMod val="60000"/>
                    <a:lumOff val="40000"/>
                  </a:schemeClr>
                </a:solidFill>
              </a:rPr>
              <a:t>Datum, Gericht, Aktenzeichen, Download mit mehreren Dateien, Zusammenfassung, Themen-Tags nach denen eingeschränkt oder gesucht werden kann, Kommentar (</a:t>
            </a:r>
            <a:r>
              <a:rPr lang="de-DE" sz="1600" b="1" dirty="0" err="1">
                <a:solidFill>
                  <a:schemeClr val="accent3">
                    <a:lumMod val="60000"/>
                    <a:lumOff val="40000"/>
                  </a:schemeClr>
                </a:solidFill>
              </a:rPr>
              <a:t>Renomierte</a:t>
            </a:r>
            <a:r>
              <a:rPr lang="de-DE" sz="1600" b="1" dirty="0">
                <a:solidFill>
                  <a:schemeClr val="accent3">
                    <a:lumMod val="60000"/>
                    <a:lumOff val="40000"/>
                  </a:schemeClr>
                </a:solidFill>
              </a:rPr>
              <a:t> Verbandsanwälte, die Fachkommentare zu dem Urteil verfasst haben und die unter den Downloads zu finden sind)</a:t>
            </a:r>
          </a:p>
          <a:p>
            <a:endParaRPr lang="de-DE" sz="1600" b="1" dirty="0"/>
          </a:p>
          <a:p>
            <a:r>
              <a:rPr lang="de-DE" sz="1600" dirty="0"/>
              <a:t>Die Urteile liegen alle im PDF-Format vor, müssten aber wahrscheinlich noch mal von mir händisch heruntergeladen und in einem organisiert werden. Ist ein Export der bestehenden App möglich?</a:t>
            </a:r>
          </a:p>
        </p:txBody>
      </p:sp>
      <p:sp>
        <p:nvSpPr>
          <p:cNvPr id="3" name="Textfeld 2">
            <a:extLst>
              <a:ext uri="{FF2B5EF4-FFF2-40B4-BE49-F238E27FC236}">
                <a16:creationId xmlns:a16="http://schemas.microsoft.com/office/drawing/2014/main" id="{C6D5D6E1-38B4-056E-355C-E53E7CB3CB78}"/>
              </a:ext>
            </a:extLst>
          </p:cNvPr>
          <p:cNvSpPr txBox="1"/>
          <p:nvPr/>
        </p:nvSpPr>
        <p:spPr>
          <a:xfrm>
            <a:off x="5573233" y="4327877"/>
            <a:ext cx="58816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Eine Filterfunktion ist zwingend und eine Auswahleinschränkung über die Tags wünschenswert</a:t>
            </a:r>
          </a:p>
        </p:txBody>
      </p:sp>
    </p:spTree>
    <p:extLst>
      <p:ext uri="{BB962C8B-B14F-4D97-AF65-F5344CB8AC3E}">
        <p14:creationId xmlns:p14="http://schemas.microsoft.com/office/powerpoint/2010/main" val="289499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BD986-6126-E4C4-ACF1-53FA88AD79C6}"/>
              </a:ext>
            </a:extLst>
          </p:cNvPr>
          <p:cNvSpPr>
            <a:spLocks noGrp="1"/>
          </p:cNvSpPr>
          <p:nvPr>
            <p:ph type="title"/>
          </p:nvPr>
        </p:nvSpPr>
        <p:spPr/>
        <p:txBody>
          <a:bodyPr/>
          <a:lstStyle/>
          <a:p>
            <a:r>
              <a:rPr lang="de-DE" dirty="0"/>
              <a:t>Unsere Vorstellung</a:t>
            </a:r>
          </a:p>
        </p:txBody>
      </p:sp>
      <p:sp>
        <p:nvSpPr>
          <p:cNvPr id="3" name="Inhaltsplatzhalter 2">
            <a:extLst>
              <a:ext uri="{FF2B5EF4-FFF2-40B4-BE49-F238E27FC236}">
                <a16:creationId xmlns:a16="http://schemas.microsoft.com/office/drawing/2014/main" id="{EE68859A-9169-6173-93BD-8FD452899803}"/>
              </a:ext>
            </a:extLst>
          </p:cNvPr>
          <p:cNvSpPr>
            <a:spLocks noGrp="1"/>
          </p:cNvSpPr>
          <p:nvPr>
            <p:ph idx="1"/>
          </p:nvPr>
        </p:nvSpPr>
        <p:spPr/>
        <p:txBody>
          <a:bodyPr vert="horz" lIns="91440" tIns="45720" rIns="91440" bIns="45720" rtlCol="0" anchor="t">
            <a:normAutofit fontScale="85000" lnSpcReduction="10000"/>
          </a:bodyPr>
          <a:lstStyle/>
          <a:p>
            <a:r>
              <a:rPr lang="de-DE" dirty="0"/>
              <a:t>Ein Login-Geschützter Blog reicht aus für die normale Funktion</a:t>
            </a:r>
          </a:p>
          <a:p>
            <a:r>
              <a:rPr lang="de-DE" dirty="0"/>
              <a:t>Alle Nutzer sehen entsprechend ihrer Mitgliedsstufe freigegebene Beiträge, die nach Tags und Kategorien weiter eingeschränkt werden können (Einfache Kundenaccounts nicht vergessen, die keine Mitgliederrechte haben)</a:t>
            </a:r>
          </a:p>
          <a:p>
            <a:r>
              <a:rPr lang="de-DE" dirty="0"/>
              <a:t>Die Darstellung kann weiter untereinander sein (oder im Kachelformat) wie auf der Restseite</a:t>
            </a:r>
          </a:p>
          <a:p>
            <a:r>
              <a:rPr lang="de-DE" dirty="0"/>
              <a:t>Darüber hinaus brauchen wir eine Downloadfunktion mit Rechtesteuerung über das Plugin =&gt; Die Downloads als eigenen Downloadbereich oder in die Beiträge integrieren?</a:t>
            </a:r>
          </a:p>
          <a:p>
            <a:r>
              <a:rPr lang="de-DE" dirty="0"/>
              <a:t>Urteils-DB ist nur eine einfache DB mit grundlegenden Funktionen</a:t>
            </a:r>
          </a:p>
          <a:p>
            <a:r>
              <a:rPr lang="de-DE" dirty="0"/>
              <a:t>Die Daten können wahrscheinlich nicht exportiert werden, sondern müssen durch uns händisch übertragen werde</a:t>
            </a:r>
          </a:p>
        </p:txBody>
      </p:sp>
    </p:spTree>
    <p:extLst>
      <p:ext uri="{BB962C8B-B14F-4D97-AF65-F5344CB8AC3E}">
        <p14:creationId xmlns:p14="http://schemas.microsoft.com/office/powerpoint/2010/main" val="50409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848C-4F21-C0F1-7089-3468AAA4D7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D36A5A-0F95-8408-2A97-A084997A3100}"/>
              </a:ext>
            </a:extLst>
          </p:cNvPr>
          <p:cNvSpPr>
            <a:spLocks noGrp="1"/>
          </p:cNvSpPr>
          <p:nvPr>
            <p:ph type="title"/>
          </p:nvPr>
        </p:nvSpPr>
        <p:spPr/>
        <p:txBody>
          <a:bodyPr/>
          <a:lstStyle/>
          <a:p>
            <a:r>
              <a:rPr lang="de-DE" dirty="0"/>
              <a:t>Mitgliederseiten auf vedec.org</a:t>
            </a:r>
          </a:p>
        </p:txBody>
      </p:sp>
      <p:sp>
        <p:nvSpPr>
          <p:cNvPr id="5" name="Textfeld 4">
            <a:extLst>
              <a:ext uri="{FF2B5EF4-FFF2-40B4-BE49-F238E27FC236}">
                <a16:creationId xmlns:a16="http://schemas.microsoft.com/office/drawing/2014/main" id="{8F431C20-DE5B-8322-3746-CB6822108EB9}"/>
              </a:ext>
            </a:extLst>
          </p:cNvPr>
          <p:cNvSpPr txBox="1"/>
          <p:nvPr/>
        </p:nvSpPr>
        <p:spPr>
          <a:xfrm>
            <a:off x="410307" y="1633903"/>
            <a:ext cx="494058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Unsere Mitglieder erwerben das Recht, dass sie bei uns auf der Homepage mit Namen, Kontaktperson (und Kontaktdaten) und Logo dargestellt werden.  Die Kontaktperson wird auf einer ansonsten leeren Unterseite dargestellt.  Bsp. BSW GmbH.</a:t>
            </a:r>
          </a:p>
          <a:p>
            <a:endParaRPr lang="de-DE"/>
          </a:p>
          <a:p>
            <a:r>
              <a:rPr lang="de-DE" dirty="0"/>
              <a:t>Plus-/Partner-/Premium-/</a:t>
            </a:r>
            <a:r>
              <a:rPr lang="de-DE" dirty="0" err="1"/>
              <a:t>Startupmitglieder</a:t>
            </a:r>
            <a:r>
              <a:rPr lang="de-DE" dirty="0"/>
              <a:t> dürfen sich darüber hinaus mit weiteren Informationen auf der Infoseite bei uns darstellen, was von uns erstellt wird. Ein Beispiel ist unser Plus-Mitglied </a:t>
            </a:r>
            <a:r>
              <a:rPr lang="de-DE" dirty="0" err="1"/>
              <a:t>empact</a:t>
            </a:r>
            <a:r>
              <a:rPr lang="de-DE" dirty="0"/>
              <a:t> GmbH. </a:t>
            </a:r>
          </a:p>
        </p:txBody>
      </p:sp>
      <p:pic>
        <p:nvPicPr>
          <p:cNvPr id="7" name="Grafik 6" descr="Ein Bild, das Text, Screenshot, Software, Webseite enthält.&#10;&#10;KI-generierte Inhalte können fehlerhaft sein.">
            <a:extLst>
              <a:ext uri="{FF2B5EF4-FFF2-40B4-BE49-F238E27FC236}">
                <a16:creationId xmlns:a16="http://schemas.microsoft.com/office/drawing/2014/main" id="{E52DD5A3-7A94-8870-BD9C-8216EE1EAA5E}"/>
              </a:ext>
            </a:extLst>
          </p:cNvPr>
          <p:cNvPicPr>
            <a:picLocks noChangeAspect="1"/>
          </p:cNvPicPr>
          <p:nvPr/>
        </p:nvPicPr>
        <p:blipFill>
          <a:blip r:embed="rId2"/>
          <a:stretch>
            <a:fillRect/>
          </a:stretch>
        </p:blipFill>
        <p:spPr>
          <a:xfrm>
            <a:off x="7003466" y="1414220"/>
            <a:ext cx="2143595" cy="1788764"/>
          </a:xfrm>
          <a:prstGeom prst="rect">
            <a:avLst/>
          </a:prstGeom>
        </p:spPr>
      </p:pic>
      <p:pic>
        <p:nvPicPr>
          <p:cNvPr id="8" name="Grafik 7" descr="Ein Bild, das Text, Schrift, Screenshot, Grafiken enthält.&#10;&#10;KI-generierte Inhalte können fehlerhaft sein.">
            <a:extLst>
              <a:ext uri="{FF2B5EF4-FFF2-40B4-BE49-F238E27FC236}">
                <a16:creationId xmlns:a16="http://schemas.microsoft.com/office/drawing/2014/main" id="{888BAF55-7562-BEDB-F09E-861713F5D6B0}"/>
              </a:ext>
            </a:extLst>
          </p:cNvPr>
          <p:cNvPicPr>
            <a:picLocks noChangeAspect="1"/>
          </p:cNvPicPr>
          <p:nvPr/>
        </p:nvPicPr>
        <p:blipFill>
          <a:blip r:embed="rId3"/>
          <a:stretch>
            <a:fillRect/>
          </a:stretch>
        </p:blipFill>
        <p:spPr>
          <a:xfrm>
            <a:off x="7187339" y="3427678"/>
            <a:ext cx="3913323" cy="680697"/>
          </a:xfrm>
          <a:prstGeom prst="rect">
            <a:avLst/>
          </a:prstGeom>
        </p:spPr>
      </p:pic>
      <p:pic>
        <p:nvPicPr>
          <p:cNvPr id="9" name="Grafik 8" descr="Ein Bild, das Text, Computer, Screenshot, Menschliches Gesicht enthält.&#10;&#10;KI-generierte Inhalte können fehlerhaft sein.">
            <a:extLst>
              <a:ext uri="{FF2B5EF4-FFF2-40B4-BE49-F238E27FC236}">
                <a16:creationId xmlns:a16="http://schemas.microsoft.com/office/drawing/2014/main" id="{B7187140-B496-40C7-E2A0-A47799395E7D}"/>
              </a:ext>
            </a:extLst>
          </p:cNvPr>
          <p:cNvPicPr>
            <a:picLocks noChangeAspect="1"/>
          </p:cNvPicPr>
          <p:nvPr/>
        </p:nvPicPr>
        <p:blipFill>
          <a:blip r:embed="rId4"/>
          <a:stretch>
            <a:fillRect/>
          </a:stretch>
        </p:blipFill>
        <p:spPr>
          <a:xfrm>
            <a:off x="7004730" y="4216830"/>
            <a:ext cx="4097728" cy="2357035"/>
          </a:xfrm>
          <a:prstGeom prst="rect">
            <a:avLst/>
          </a:prstGeom>
        </p:spPr>
      </p:pic>
    </p:spTree>
    <p:extLst>
      <p:ext uri="{BB962C8B-B14F-4D97-AF65-F5344CB8AC3E}">
        <p14:creationId xmlns:p14="http://schemas.microsoft.com/office/powerpoint/2010/main" val="89436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6895A-EDCA-828D-1389-2A81612F1D52}"/>
              </a:ext>
            </a:extLst>
          </p:cNvPr>
          <p:cNvSpPr>
            <a:spLocks noGrp="1"/>
          </p:cNvSpPr>
          <p:nvPr>
            <p:ph type="title"/>
          </p:nvPr>
        </p:nvSpPr>
        <p:spPr/>
        <p:txBody>
          <a:bodyPr/>
          <a:lstStyle/>
          <a:p>
            <a:r>
              <a:rPr lang="de-DE" dirty="0"/>
              <a:t>Verbindung Mitgliederseiten, Mitgliederstatus und Siegelnummer</a:t>
            </a:r>
          </a:p>
        </p:txBody>
      </p:sp>
      <p:sp>
        <p:nvSpPr>
          <p:cNvPr id="3" name="Inhaltsplatzhalter 2">
            <a:extLst>
              <a:ext uri="{FF2B5EF4-FFF2-40B4-BE49-F238E27FC236}">
                <a16:creationId xmlns:a16="http://schemas.microsoft.com/office/drawing/2014/main" id="{2B0D9091-957A-2BE3-05F9-4C5E3E542173}"/>
              </a:ext>
            </a:extLst>
          </p:cNvPr>
          <p:cNvSpPr>
            <a:spLocks noGrp="1"/>
          </p:cNvSpPr>
          <p:nvPr>
            <p:ph idx="1"/>
          </p:nvPr>
        </p:nvSpPr>
        <p:spPr>
          <a:xfrm>
            <a:off x="838200" y="1825625"/>
            <a:ext cx="5259092" cy="4364253"/>
          </a:xfrm>
        </p:spPr>
        <p:txBody>
          <a:bodyPr vert="horz" lIns="91440" tIns="45720" rIns="91440" bIns="45720" rtlCol="0" anchor="t">
            <a:normAutofit lnSpcReduction="10000"/>
          </a:bodyPr>
          <a:lstStyle/>
          <a:p>
            <a:pPr>
              <a:lnSpc>
                <a:spcPct val="100000"/>
              </a:lnSpc>
              <a:spcBef>
                <a:spcPts val="0"/>
              </a:spcBef>
            </a:pPr>
            <a:r>
              <a:rPr lang="de-DE" sz="1800" dirty="0"/>
              <a:t>Im Hintergrund wird auch jeweils von uns eine Siegelnummer auf Ebene des Mitgliedsunternehmens angelegt, die aber nicht auf der Seite des Mitglieds öffentlich erscheint. Die Siegelnummer ist nur Mitarbeitern des Mitgliedsunternehmens bekannt.</a:t>
            </a:r>
          </a:p>
          <a:p>
            <a:pPr>
              <a:lnSpc>
                <a:spcPct val="100000"/>
              </a:lnSpc>
              <a:spcBef>
                <a:spcPts val="0"/>
              </a:spcBef>
            </a:pPr>
            <a:endParaRPr lang="de-DE" sz="1800" dirty="0"/>
          </a:p>
          <a:p>
            <a:pPr>
              <a:lnSpc>
                <a:spcPct val="100000"/>
              </a:lnSpc>
              <a:spcBef>
                <a:spcPts val="0"/>
              </a:spcBef>
            </a:pPr>
            <a:r>
              <a:rPr lang="de-DE" sz="1800" dirty="0"/>
              <a:t>Mit ihr können sich Mitarbeiter des Mitglieds für unsere Kundenrabatte freischalten, indem sie ihren Kundenaccount über die Eingabe der Siegelnummer als "Passwort" mit ihrem Arbeitgeber verknüpfen</a:t>
            </a:r>
          </a:p>
          <a:p>
            <a:pPr>
              <a:lnSpc>
                <a:spcPct val="100000"/>
              </a:lnSpc>
              <a:spcBef>
                <a:spcPts val="0"/>
              </a:spcBef>
            </a:pPr>
            <a:endParaRPr lang="de-DE" sz="1800" dirty="0"/>
          </a:p>
          <a:p>
            <a:pPr>
              <a:lnSpc>
                <a:spcPct val="100000"/>
              </a:lnSpc>
              <a:spcBef>
                <a:spcPts val="0"/>
              </a:spcBef>
            </a:pPr>
            <a:r>
              <a:rPr lang="de-DE" sz="1800" dirty="0"/>
              <a:t>Ist die auch bei der neuen Seite unter Verwendung des Mitgliederstufenplugins möglich?</a:t>
            </a:r>
          </a:p>
        </p:txBody>
      </p:sp>
      <p:pic>
        <p:nvPicPr>
          <p:cNvPr id="4" name="Grafik 3" descr="Ein Bild, das Text, Screenshot, Software enthält.&#10;&#10;KI-generierte Inhalte können fehlerhaft sein.">
            <a:extLst>
              <a:ext uri="{FF2B5EF4-FFF2-40B4-BE49-F238E27FC236}">
                <a16:creationId xmlns:a16="http://schemas.microsoft.com/office/drawing/2014/main" id="{EDEB7291-05F2-574D-1AAC-2456111D9A79}"/>
              </a:ext>
            </a:extLst>
          </p:cNvPr>
          <p:cNvPicPr>
            <a:picLocks noChangeAspect="1"/>
          </p:cNvPicPr>
          <p:nvPr/>
        </p:nvPicPr>
        <p:blipFill>
          <a:blip r:embed="rId2"/>
          <a:stretch>
            <a:fillRect/>
          </a:stretch>
        </p:blipFill>
        <p:spPr>
          <a:xfrm>
            <a:off x="7271288" y="1876176"/>
            <a:ext cx="4081221" cy="1743088"/>
          </a:xfrm>
          <a:prstGeom prst="rect">
            <a:avLst/>
          </a:prstGeom>
        </p:spPr>
      </p:pic>
      <p:pic>
        <p:nvPicPr>
          <p:cNvPr id="5" name="Grafik 4" descr="Ein Bild, das Text, Screenshot, Schrift, Zahl enthält.&#10;&#10;KI-generierte Inhalte können fehlerhaft sein.">
            <a:extLst>
              <a:ext uri="{FF2B5EF4-FFF2-40B4-BE49-F238E27FC236}">
                <a16:creationId xmlns:a16="http://schemas.microsoft.com/office/drawing/2014/main" id="{6BD35D2F-9849-3A7D-9520-D34B47DAB5B4}"/>
              </a:ext>
            </a:extLst>
          </p:cNvPr>
          <p:cNvPicPr>
            <a:picLocks noChangeAspect="1"/>
          </p:cNvPicPr>
          <p:nvPr/>
        </p:nvPicPr>
        <p:blipFill>
          <a:blip r:embed="rId3"/>
          <a:stretch>
            <a:fillRect/>
          </a:stretch>
        </p:blipFill>
        <p:spPr>
          <a:xfrm>
            <a:off x="7271288" y="4009332"/>
            <a:ext cx="4081222" cy="1422388"/>
          </a:xfrm>
          <a:prstGeom prst="rect">
            <a:avLst/>
          </a:prstGeom>
        </p:spPr>
      </p:pic>
    </p:spTree>
    <p:extLst>
      <p:ext uri="{BB962C8B-B14F-4D97-AF65-F5344CB8AC3E}">
        <p14:creationId xmlns:p14="http://schemas.microsoft.com/office/powerpoint/2010/main" val="3362161045"/>
      </p:ext>
    </p:extLst>
  </p:cSld>
  <p:clrMapOvr>
    <a:masterClrMapping/>
  </p:clrMapOvr>
</p:sld>
</file>

<file path=ppt/theme/theme1.xml><?xml version="1.0" encoding="utf-8"?>
<a:theme xmlns:a="http://schemas.openxmlformats.org/drawingml/2006/main" name="Lariss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Larissa">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7A4585DA2B9C47BD6E34C4B7172A62" ma:contentTypeVersion="22" ma:contentTypeDescription="Ein neues Dokument erstellen." ma:contentTypeScope="" ma:versionID="d34353f0c930f5bfc1c0fbd136198683">
  <xsd:schema xmlns:xsd="http://www.w3.org/2001/XMLSchema" xmlns:xs="http://www.w3.org/2001/XMLSchema" xmlns:p="http://schemas.microsoft.com/office/2006/metadata/properties" xmlns:ns2="87bd8e6e-fe26-4a4f-a10f-b3e3dddfa93d" xmlns:ns3="31401c00-8717-48e9-9a3c-b6973b7bffe0" targetNamespace="http://schemas.microsoft.com/office/2006/metadata/properties" ma:root="true" ma:fieldsID="4037393160c51b0713890ec1752c6240" ns2:_="" ns3:_="">
    <xsd:import namespace="87bd8e6e-fe26-4a4f-a10f-b3e3dddfa93d"/>
    <xsd:import namespace="31401c00-8717-48e9-9a3c-b6973b7bffe0"/>
    <xsd:element name="properties">
      <xsd:complexType>
        <xsd:sequence>
          <xsd:element name="documentManagement">
            <xsd:complexType>
              <xsd:all>
                <xsd:element ref="ns2:_dlc_DocId" minOccurs="0"/>
                <xsd:element ref="ns2:_dlc_DocIdUrl" minOccurs="0"/>
                <xsd:element ref="ns2:_dlc_DocIdPersistId" minOccurs="0"/>
                <xsd:element ref="ns3:Dokumentart" minOccurs="0"/>
                <xsd:element ref="ns3:Auswahl"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Bildvorschau"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d8e6e-fe26-4a4f-a10f-b3e3dddfa93d"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9" nillable="true" ma:displayName="Taxonomy Catch All Column" ma:hidden="true" ma:list="{2b8cc86d-73ab-4c29-8338-c408288c8038}" ma:internalName="TaxCatchAll" ma:showField="CatchAllData" ma:web="87bd8e6e-fe26-4a4f-a10f-b3e3dddfa9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401c00-8717-48e9-9a3c-b6973b7bffe0" elementFormDefault="qualified">
    <xsd:import namespace="http://schemas.microsoft.com/office/2006/documentManagement/types"/>
    <xsd:import namespace="http://schemas.microsoft.com/office/infopath/2007/PartnerControls"/>
    <xsd:element name="Dokumentart" ma:index="11" nillable="true" ma:displayName="Dokumentart" ma:list="{30ce83aa-78f7-4772-946b-4b6fcb0cc8a0}" ma:internalName="Dokumentart" ma:showField="Title">
      <xsd:simpleType>
        <xsd:restriction base="dms:Lookup"/>
      </xsd:simpleType>
    </xsd:element>
    <xsd:element name="Auswahl" ma:index="12" nillable="true" ma:displayName="Auswahl" ma:default="Auswahl 1" ma:format="Dropdown" ma:internalName="Auswahl">
      <xsd:simpleType>
        <xsd:restriction base="dms:Choice">
          <xsd:enumeration value="Auswahl 1"/>
          <xsd:enumeration value="Auswahl 2"/>
          <xsd:enumeration value="Auswahl 3."/>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Bildvorschau" ma:index="26" nillable="true" ma:displayName="Bildvorschau" ma:format="Thumbnail" ma:internalName="Bildvorschau">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e689c704-5f3a-4fbf-8b4b-a962ac0041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kumentart xmlns="31401c00-8717-48e9-9a3c-b6973b7bffe0" xsi:nil="true"/>
    <_dlc_DocId xmlns="87bd8e6e-fe26-4a4f-a10f-b3e3dddfa93d">MC66K5EW7YF5-1857389612-48503</_dlc_DocId>
    <Bildvorschau xmlns="31401c00-8717-48e9-9a3c-b6973b7bffe0" xsi:nil="true"/>
    <_dlc_DocIdUrl xmlns="87bd8e6e-fe26-4a4f-a10f-b3e3dddfa93d">
      <Url>https://vfwverband.sharepoint.com/_layouts/15/DocIdRedir.aspx?ID=MC66K5EW7YF5-1857389612-48503</Url>
      <Description>MC66K5EW7YF5-1857389612-48503</Description>
    </_dlc_DocIdUrl>
    <SharedWithUsers xmlns="87bd8e6e-fe26-4a4f-a10f-b3e3dddfa93d">
      <UserInfo>
        <DisplayName/>
        <AccountId xsi:nil="true"/>
        <AccountType/>
      </UserInfo>
    </SharedWithUsers>
    <lcf76f155ced4ddcb4097134ff3c332f xmlns="31401c00-8717-48e9-9a3c-b6973b7bffe0">
      <Terms xmlns="http://schemas.microsoft.com/office/infopath/2007/PartnerControls"/>
    </lcf76f155ced4ddcb4097134ff3c332f>
    <TaxCatchAll xmlns="87bd8e6e-fe26-4a4f-a10f-b3e3dddfa93d" xsi:nil="true"/>
    <Auswahl xmlns="31401c00-8717-48e9-9a3c-b6973b7bffe0">Auswahl 1</Auswah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106248-B1A4-4EDE-A2AF-B906ADD16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d8e6e-fe26-4a4f-a10f-b3e3dddfa93d"/>
    <ds:schemaRef ds:uri="31401c00-8717-48e9-9a3c-b6973b7bff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C03842-A585-45C2-B579-6ED1507033EC}">
  <ds:schemaRefs>
    <ds:schemaRef ds:uri="http://schemas.microsoft.com/office/2006/metadata/properties"/>
    <ds:schemaRef ds:uri="http://schemas.microsoft.com/office/infopath/2007/PartnerControls"/>
    <ds:schemaRef ds:uri="31401c00-8717-48e9-9a3c-b6973b7bffe0"/>
    <ds:schemaRef ds:uri="87bd8e6e-fe26-4a4f-a10f-b3e3dddfa93d"/>
  </ds:schemaRefs>
</ds:datastoreItem>
</file>

<file path=customXml/itemProps3.xml><?xml version="1.0" encoding="utf-8"?>
<ds:datastoreItem xmlns:ds="http://schemas.openxmlformats.org/officeDocument/2006/customXml" ds:itemID="{85EAED15-387D-48D2-8C21-9A11F758A024}">
  <ds:schemaRefs>
    <ds:schemaRef ds:uri="http://schemas.microsoft.com/sharepoint/v3/contenttype/forms"/>
  </ds:schemaRefs>
</ds:datastoreItem>
</file>

<file path=customXml/itemProps4.xml><?xml version="1.0" encoding="utf-8"?>
<ds:datastoreItem xmlns:ds="http://schemas.openxmlformats.org/officeDocument/2006/customXml" ds:itemID="{7194DA3C-FB48-48EB-914C-5E4CDB71B8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Breitbild</PresentationFormat>
  <Paragraphs>68</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Aptos</vt:lpstr>
      <vt:lpstr>Aptos Display</vt:lpstr>
      <vt:lpstr>Arial</vt:lpstr>
      <vt:lpstr>Courier New</vt:lpstr>
      <vt:lpstr>Larissa</vt:lpstr>
      <vt:lpstr>Ist-Zustand vedec-Community</vt:lpstr>
      <vt:lpstr>Ist-Zustand vedec-Community</vt:lpstr>
      <vt:lpstr>Soll-Zustand</vt:lpstr>
      <vt:lpstr>Themen (Kategorien)</vt:lpstr>
      <vt:lpstr>Must-Haves für den Mitgliederbereich</vt:lpstr>
      <vt:lpstr>Urteilsdatenbank</vt:lpstr>
      <vt:lpstr>Unsere Vorstellung</vt:lpstr>
      <vt:lpstr>Mitgliederseiten auf vedec.org</vt:lpstr>
      <vt:lpstr>Verbindung Mitgliederseiten, Mitgliederstatus und Siegelnummer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Tilmann Quast</cp:lastModifiedBy>
  <cp:revision>498</cp:revision>
  <dcterms:created xsi:type="dcterms:W3CDTF">2025-11-26T17:13:20Z</dcterms:created>
  <dcterms:modified xsi:type="dcterms:W3CDTF">2025-11-27T11:51:55Z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0x010100B67A4585DA2B9C47BD6E34C4B7172A62</vt:lpwstr>
  </property>
  <property fmtid="{D5CDD505-2E9C-101B-9397-08002B2CF9AE}" pid="4" name="ComplianceAssetId">
    <vt:lpwstr/>
  </property>
  <property fmtid="{D5CDD505-2E9C-101B-9397-08002B2CF9AE}" pid="5" name="_dlc_DocIdItemGuid">
    <vt:lpwstr>6eb030bd-d2d2-4f42-b26d-c912ab167896</vt:lpwstr>
  </property>
  <property fmtid="{D5CDD505-2E9C-101B-9397-08002B2CF9AE}" pid="6" name="_ExtendedDescription">
    <vt:lpwstr/>
  </property>
  <property fmtid="{D5CDD505-2E9C-101B-9397-08002B2CF9AE}" pid="7" name="TriggerFlowInfo">
    <vt:lpwstr/>
  </property>
  <property fmtid="{D5CDD505-2E9C-101B-9397-08002B2CF9AE}" pid="8" name="_SharedFileIndex">
    <vt:lpwstr/>
  </property>
  <property fmtid="{D5CDD505-2E9C-101B-9397-08002B2CF9AE}" pid="9" name="_SourceUrl">
    <vt:lpwstr/>
  </property>
</Properties>
</file>